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Oranienbaum"/>
      <p:regular r:id="rId29"/>
    </p:embeddedFont>
    <p:embeddedFont>
      <p:font typeface="Anaheim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ranienba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naheim-bold.fntdata"/><Relationship Id="rId30" Type="http://schemas.openxmlformats.org/officeDocument/2006/relationships/font" Target="fonts/Anaheim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202ec89df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202ec89df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6202ec89d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6202ec89d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d8a7fa75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d8a7fa75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9d8a7fa75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9d8a7fa75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6202ec89df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6202ec89d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202ec89d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6202ec89d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202ec89df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6202ec89df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202ec89df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202ec89df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6202ec89df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6202ec89df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6202ec89df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6202ec89d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35c3613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35c3613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9d8a7fa75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9d8a7fa75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d8a7fa75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d8a7fa75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6202ec89d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6202ec89d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6202ec89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6202ec89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35c3613c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35c3613c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2b3de137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2b3de137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d8a7fa7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d8a7fa7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202ec89d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6202ec89d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d8a7fa75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9d8a7fa75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2b3de137c_0_19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2b3de137c_0_19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202ec89d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6202ec89d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2840" y="1523850"/>
            <a:ext cx="2298696" cy="5825846"/>
          </a:xfrm>
          <a:custGeom>
            <a:rect b="b" l="l" r="r" t="t"/>
            <a:pathLst>
              <a:path extrusionOk="0" h="40711" w="16063">
                <a:moveTo>
                  <a:pt x="8329" y="1"/>
                </a:moveTo>
                <a:cubicBezTo>
                  <a:pt x="7856" y="1"/>
                  <a:pt x="7503" y="14"/>
                  <a:pt x="7260" y="55"/>
                </a:cubicBezTo>
                <a:cubicBezTo>
                  <a:pt x="6704" y="163"/>
                  <a:pt x="6839" y="407"/>
                  <a:pt x="6921" y="515"/>
                </a:cubicBezTo>
                <a:cubicBezTo>
                  <a:pt x="7056" y="718"/>
                  <a:pt x="7233" y="976"/>
                  <a:pt x="7408" y="1219"/>
                </a:cubicBezTo>
                <a:cubicBezTo>
                  <a:pt x="7720" y="1693"/>
                  <a:pt x="7639" y="1842"/>
                  <a:pt x="7585" y="1910"/>
                </a:cubicBezTo>
                <a:cubicBezTo>
                  <a:pt x="7567" y="1927"/>
                  <a:pt x="7543" y="1935"/>
                  <a:pt x="7514" y="1935"/>
                </a:cubicBezTo>
                <a:cubicBezTo>
                  <a:pt x="7319" y="1935"/>
                  <a:pt x="6899" y="1580"/>
                  <a:pt x="6664" y="1368"/>
                </a:cubicBezTo>
                <a:cubicBezTo>
                  <a:pt x="6522" y="1248"/>
                  <a:pt x="6391" y="1168"/>
                  <a:pt x="6299" y="1168"/>
                </a:cubicBezTo>
                <a:cubicBezTo>
                  <a:pt x="6215" y="1168"/>
                  <a:pt x="6162" y="1234"/>
                  <a:pt x="6162" y="1395"/>
                </a:cubicBezTo>
                <a:lnTo>
                  <a:pt x="6162" y="3697"/>
                </a:lnTo>
                <a:cubicBezTo>
                  <a:pt x="6162" y="3831"/>
                  <a:pt x="6213" y="3906"/>
                  <a:pt x="6319" y="3906"/>
                </a:cubicBezTo>
                <a:cubicBezTo>
                  <a:pt x="6417" y="3906"/>
                  <a:pt x="6562" y="3841"/>
                  <a:pt x="6758" y="3697"/>
                </a:cubicBezTo>
                <a:cubicBezTo>
                  <a:pt x="7116" y="3427"/>
                  <a:pt x="7413" y="3207"/>
                  <a:pt x="7532" y="3207"/>
                </a:cubicBezTo>
                <a:cubicBezTo>
                  <a:pt x="7561" y="3207"/>
                  <a:pt x="7579" y="3221"/>
                  <a:pt x="7585" y="3251"/>
                </a:cubicBezTo>
                <a:cubicBezTo>
                  <a:pt x="7598" y="3413"/>
                  <a:pt x="7598" y="3549"/>
                  <a:pt x="7462" y="3711"/>
                </a:cubicBezTo>
                <a:cubicBezTo>
                  <a:pt x="7341" y="3860"/>
                  <a:pt x="7056" y="4158"/>
                  <a:pt x="6866" y="4388"/>
                </a:cubicBezTo>
                <a:cubicBezTo>
                  <a:pt x="6610" y="4699"/>
                  <a:pt x="6812" y="4768"/>
                  <a:pt x="6893" y="4768"/>
                </a:cubicBezTo>
                <a:lnTo>
                  <a:pt x="7354" y="4768"/>
                </a:lnTo>
                <a:lnTo>
                  <a:pt x="7354" y="4808"/>
                </a:lnTo>
                <a:lnTo>
                  <a:pt x="7354" y="5309"/>
                </a:lnTo>
                <a:cubicBezTo>
                  <a:pt x="6880" y="5391"/>
                  <a:pt x="6704" y="6041"/>
                  <a:pt x="7124" y="6230"/>
                </a:cubicBezTo>
                <a:cubicBezTo>
                  <a:pt x="7124" y="6230"/>
                  <a:pt x="3468" y="6691"/>
                  <a:pt x="3427" y="7300"/>
                </a:cubicBezTo>
                <a:cubicBezTo>
                  <a:pt x="3414" y="7747"/>
                  <a:pt x="4564" y="10089"/>
                  <a:pt x="5255" y="11702"/>
                </a:cubicBezTo>
                <a:lnTo>
                  <a:pt x="5255" y="11687"/>
                </a:lnTo>
                <a:cubicBezTo>
                  <a:pt x="5553" y="12365"/>
                  <a:pt x="5702" y="12839"/>
                  <a:pt x="5770" y="13137"/>
                </a:cubicBezTo>
                <a:cubicBezTo>
                  <a:pt x="5566" y="13110"/>
                  <a:pt x="5445" y="13083"/>
                  <a:pt x="5445" y="13083"/>
                </a:cubicBezTo>
                <a:cubicBezTo>
                  <a:pt x="5418" y="13079"/>
                  <a:pt x="5391" y="13077"/>
                  <a:pt x="5364" y="13077"/>
                </a:cubicBezTo>
                <a:cubicBezTo>
                  <a:pt x="5097" y="13077"/>
                  <a:pt x="4857" y="13259"/>
                  <a:pt x="4808" y="13529"/>
                </a:cubicBezTo>
                <a:cubicBezTo>
                  <a:pt x="4768" y="13773"/>
                  <a:pt x="4903" y="14017"/>
                  <a:pt x="5120" y="14112"/>
                </a:cubicBezTo>
                <a:cubicBezTo>
                  <a:pt x="4862" y="14085"/>
                  <a:pt x="4714" y="14058"/>
                  <a:pt x="4714" y="14058"/>
                </a:cubicBezTo>
                <a:cubicBezTo>
                  <a:pt x="4671" y="14052"/>
                  <a:pt x="4629" y="14049"/>
                  <a:pt x="4587" y="14049"/>
                </a:cubicBezTo>
                <a:cubicBezTo>
                  <a:pt x="4162" y="14049"/>
                  <a:pt x="3787" y="14356"/>
                  <a:pt x="3724" y="14775"/>
                </a:cubicBezTo>
                <a:cubicBezTo>
                  <a:pt x="3643" y="15250"/>
                  <a:pt x="3968" y="15696"/>
                  <a:pt x="4443" y="15764"/>
                </a:cubicBezTo>
                <a:cubicBezTo>
                  <a:pt x="4447" y="15769"/>
                  <a:pt x="4452" y="15772"/>
                  <a:pt x="4457" y="15774"/>
                </a:cubicBezTo>
                <a:lnTo>
                  <a:pt x="4457" y="15774"/>
                </a:lnTo>
                <a:cubicBezTo>
                  <a:pt x="4197" y="15749"/>
                  <a:pt x="4050" y="15737"/>
                  <a:pt x="4050" y="15737"/>
                </a:cubicBezTo>
                <a:cubicBezTo>
                  <a:pt x="4008" y="15732"/>
                  <a:pt x="3967" y="15729"/>
                  <a:pt x="3926" y="15729"/>
                </a:cubicBezTo>
                <a:cubicBezTo>
                  <a:pt x="3461" y="15729"/>
                  <a:pt x="3056" y="16077"/>
                  <a:pt x="2993" y="16550"/>
                </a:cubicBezTo>
                <a:cubicBezTo>
                  <a:pt x="2926" y="17064"/>
                  <a:pt x="3291" y="17538"/>
                  <a:pt x="3820" y="17606"/>
                </a:cubicBezTo>
                <a:cubicBezTo>
                  <a:pt x="3860" y="17606"/>
                  <a:pt x="4645" y="17700"/>
                  <a:pt x="5945" y="17769"/>
                </a:cubicBezTo>
                <a:cubicBezTo>
                  <a:pt x="5945" y="17769"/>
                  <a:pt x="5945" y="17863"/>
                  <a:pt x="5960" y="17890"/>
                </a:cubicBezTo>
                <a:cubicBezTo>
                  <a:pt x="6095" y="20788"/>
                  <a:pt x="6135" y="29645"/>
                  <a:pt x="4470" y="32287"/>
                </a:cubicBezTo>
                <a:cubicBezTo>
                  <a:pt x="4437" y="32284"/>
                  <a:pt x="4404" y="32283"/>
                  <a:pt x="4372" y="32283"/>
                </a:cubicBezTo>
                <a:cubicBezTo>
                  <a:pt x="3578" y="32283"/>
                  <a:pt x="2956" y="33072"/>
                  <a:pt x="3372" y="34074"/>
                </a:cubicBezTo>
                <a:cubicBezTo>
                  <a:pt x="1707" y="34141"/>
                  <a:pt x="732" y="35808"/>
                  <a:pt x="2005" y="37054"/>
                </a:cubicBezTo>
                <a:cubicBezTo>
                  <a:pt x="1" y="37960"/>
                  <a:pt x="95" y="39220"/>
                  <a:pt x="2520" y="40006"/>
                </a:cubicBezTo>
                <a:cubicBezTo>
                  <a:pt x="4618" y="40669"/>
                  <a:pt x="7558" y="40710"/>
                  <a:pt x="8329" y="40710"/>
                </a:cubicBezTo>
                <a:lnTo>
                  <a:pt x="9074" y="40710"/>
                </a:lnTo>
                <a:cubicBezTo>
                  <a:pt x="9087" y="40696"/>
                  <a:pt x="9087" y="40696"/>
                  <a:pt x="9101" y="40696"/>
                </a:cubicBezTo>
                <a:lnTo>
                  <a:pt x="9399" y="40696"/>
                </a:lnTo>
                <a:cubicBezTo>
                  <a:pt x="9494" y="40683"/>
                  <a:pt x="9589" y="40683"/>
                  <a:pt x="9697" y="40683"/>
                </a:cubicBezTo>
                <a:lnTo>
                  <a:pt x="9737" y="40683"/>
                </a:lnTo>
                <a:cubicBezTo>
                  <a:pt x="9833" y="40669"/>
                  <a:pt x="9941" y="40669"/>
                  <a:pt x="10049" y="40656"/>
                </a:cubicBezTo>
                <a:lnTo>
                  <a:pt x="10090" y="40656"/>
                </a:lnTo>
                <a:cubicBezTo>
                  <a:pt x="10198" y="40656"/>
                  <a:pt x="10306" y="40642"/>
                  <a:pt x="10415" y="40629"/>
                </a:cubicBezTo>
                <a:lnTo>
                  <a:pt x="10469" y="40629"/>
                </a:lnTo>
                <a:cubicBezTo>
                  <a:pt x="10577" y="40629"/>
                  <a:pt x="10700" y="40615"/>
                  <a:pt x="10808" y="40602"/>
                </a:cubicBezTo>
                <a:lnTo>
                  <a:pt x="10862" y="40602"/>
                </a:lnTo>
                <a:cubicBezTo>
                  <a:pt x="10983" y="40588"/>
                  <a:pt x="11106" y="40575"/>
                  <a:pt x="11214" y="40561"/>
                </a:cubicBezTo>
                <a:lnTo>
                  <a:pt x="11268" y="40561"/>
                </a:lnTo>
                <a:lnTo>
                  <a:pt x="11633" y="40521"/>
                </a:lnTo>
                <a:cubicBezTo>
                  <a:pt x="11661" y="40506"/>
                  <a:pt x="11675" y="40506"/>
                  <a:pt x="11688" y="40506"/>
                </a:cubicBezTo>
                <a:cubicBezTo>
                  <a:pt x="11810" y="40493"/>
                  <a:pt x="11931" y="40479"/>
                  <a:pt x="12067" y="40452"/>
                </a:cubicBezTo>
                <a:lnTo>
                  <a:pt x="12108" y="40452"/>
                </a:lnTo>
                <a:cubicBezTo>
                  <a:pt x="12243" y="40425"/>
                  <a:pt x="12365" y="40412"/>
                  <a:pt x="12487" y="40385"/>
                </a:cubicBezTo>
                <a:lnTo>
                  <a:pt x="12541" y="40385"/>
                </a:lnTo>
                <a:cubicBezTo>
                  <a:pt x="12663" y="40358"/>
                  <a:pt x="12785" y="40331"/>
                  <a:pt x="12921" y="40304"/>
                </a:cubicBezTo>
                <a:lnTo>
                  <a:pt x="12948" y="40304"/>
                </a:lnTo>
                <a:cubicBezTo>
                  <a:pt x="13083" y="40277"/>
                  <a:pt x="13204" y="40250"/>
                  <a:pt x="13327" y="40223"/>
                </a:cubicBezTo>
                <a:cubicBezTo>
                  <a:pt x="13340" y="40223"/>
                  <a:pt x="13354" y="40209"/>
                  <a:pt x="13354" y="40209"/>
                </a:cubicBezTo>
                <a:cubicBezTo>
                  <a:pt x="13489" y="40181"/>
                  <a:pt x="13611" y="40154"/>
                  <a:pt x="13746" y="40114"/>
                </a:cubicBezTo>
                <a:lnTo>
                  <a:pt x="13760" y="40114"/>
                </a:lnTo>
                <a:cubicBezTo>
                  <a:pt x="13882" y="40073"/>
                  <a:pt x="14017" y="40033"/>
                  <a:pt x="14139" y="40006"/>
                </a:cubicBezTo>
                <a:cubicBezTo>
                  <a:pt x="14519" y="39883"/>
                  <a:pt x="14844" y="39748"/>
                  <a:pt x="15100" y="39600"/>
                </a:cubicBezTo>
                <a:cubicBezTo>
                  <a:pt x="15737" y="39261"/>
                  <a:pt x="16062" y="38868"/>
                  <a:pt x="16062" y="38475"/>
                </a:cubicBezTo>
                <a:cubicBezTo>
                  <a:pt x="16062" y="38408"/>
                  <a:pt x="16062" y="38340"/>
                  <a:pt x="16048" y="38272"/>
                </a:cubicBezTo>
                <a:cubicBezTo>
                  <a:pt x="16035" y="38245"/>
                  <a:pt x="16021" y="38204"/>
                  <a:pt x="16008" y="38177"/>
                </a:cubicBezTo>
                <a:cubicBezTo>
                  <a:pt x="15967" y="38042"/>
                  <a:pt x="15873" y="37920"/>
                  <a:pt x="15765" y="37785"/>
                </a:cubicBezTo>
                <a:cubicBezTo>
                  <a:pt x="15521" y="37527"/>
                  <a:pt x="15155" y="37283"/>
                  <a:pt x="14654" y="37054"/>
                </a:cubicBezTo>
                <a:cubicBezTo>
                  <a:pt x="14817" y="36891"/>
                  <a:pt x="14952" y="36729"/>
                  <a:pt x="15046" y="36579"/>
                </a:cubicBezTo>
                <a:cubicBezTo>
                  <a:pt x="15087" y="36498"/>
                  <a:pt x="15127" y="36417"/>
                  <a:pt x="15155" y="36335"/>
                </a:cubicBezTo>
                <a:cubicBezTo>
                  <a:pt x="15344" y="35862"/>
                  <a:pt x="15209" y="35387"/>
                  <a:pt x="14911" y="34995"/>
                </a:cubicBezTo>
                <a:cubicBezTo>
                  <a:pt x="14857" y="34941"/>
                  <a:pt x="14802" y="34873"/>
                  <a:pt x="14735" y="34818"/>
                </a:cubicBezTo>
                <a:cubicBezTo>
                  <a:pt x="14532" y="34602"/>
                  <a:pt x="14261" y="34426"/>
                  <a:pt x="13963" y="34291"/>
                </a:cubicBezTo>
                <a:cubicBezTo>
                  <a:pt x="13882" y="34250"/>
                  <a:pt x="13800" y="34210"/>
                  <a:pt x="13706" y="34183"/>
                </a:cubicBezTo>
                <a:cubicBezTo>
                  <a:pt x="13571" y="34141"/>
                  <a:pt x="13435" y="34101"/>
                  <a:pt x="13286" y="34074"/>
                </a:cubicBezTo>
                <a:cubicBezTo>
                  <a:pt x="13313" y="34006"/>
                  <a:pt x="13340" y="33939"/>
                  <a:pt x="13354" y="33885"/>
                </a:cubicBezTo>
                <a:cubicBezTo>
                  <a:pt x="13394" y="33749"/>
                  <a:pt x="13408" y="33627"/>
                  <a:pt x="13421" y="33518"/>
                </a:cubicBezTo>
                <a:cubicBezTo>
                  <a:pt x="13447" y="32796"/>
                  <a:pt x="12932" y="32283"/>
                  <a:pt x="12286" y="32283"/>
                </a:cubicBezTo>
                <a:cubicBezTo>
                  <a:pt x="12254" y="32283"/>
                  <a:pt x="12222" y="32284"/>
                  <a:pt x="12189" y="32287"/>
                </a:cubicBezTo>
                <a:cubicBezTo>
                  <a:pt x="11579" y="31324"/>
                  <a:pt x="11200" y="29510"/>
                  <a:pt x="10956" y="27465"/>
                </a:cubicBezTo>
                <a:cubicBezTo>
                  <a:pt x="10808" y="26165"/>
                  <a:pt x="10727" y="24770"/>
                  <a:pt x="10685" y="23430"/>
                </a:cubicBezTo>
                <a:cubicBezTo>
                  <a:pt x="10672" y="23050"/>
                  <a:pt x="10658" y="22671"/>
                  <a:pt x="10645" y="22305"/>
                </a:cubicBezTo>
                <a:cubicBezTo>
                  <a:pt x="10618" y="20382"/>
                  <a:pt x="10658" y="18690"/>
                  <a:pt x="10713" y="17755"/>
                </a:cubicBezTo>
                <a:cubicBezTo>
                  <a:pt x="11850" y="17687"/>
                  <a:pt x="12541" y="17606"/>
                  <a:pt x="12596" y="17606"/>
                </a:cubicBezTo>
                <a:cubicBezTo>
                  <a:pt x="13110" y="17538"/>
                  <a:pt x="13475" y="17064"/>
                  <a:pt x="13408" y="16550"/>
                </a:cubicBezTo>
                <a:cubicBezTo>
                  <a:pt x="13358" y="16077"/>
                  <a:pt x="12953" y="15729"/>
                  <a:pt x="12488" y="15729"/>
                </a:cubicBezTo>
                <a:cubicBezTo>
                  <a:pt x="12448" y="15729"/>
                  <a:pt x="12406" y="15732"/>
                  <a:pt x="12365" y="15737"/>
                </a:cubicBezTo>
                <a:cubicBezTo>
                  <a:pt x="12353" y="15737"/>
                  <a:pt x="12223" y="15748"/>
                  <a:pt x="11989" y="15772"/>
                </a:cubicBezTo>
                <a:lnTo>
                  <a:pt x="11989" y="15772"/>
                </a:lnTo>
                <a:cubicBezTo>
                  <a:pt x="12447" y="15677"/>
                  <a:pt x="12757" y="15253"/>
                  <a:pt x="12690" y="14789"/>
                </a:cubicBezTo>
                <a:cubicBezTo>
                  <a:pt x="12616" y="14357"/>
                  <a:pt x="12250" y="14049"/>
                  <a:pt x="11827" y="14049"/>
                </a:cubicBezTo>
                <a:cubicBezTo>
                  <a:pt x="11786" y="14049"/>
                  <a:pt x="11744" y="14052"/>
                  <a:pt x="11702" y="14058"/>
                </a:cubicBezTo>
                <a:cubicBezTo>
                  <a:pt x="11702" y="14058"/>
                  <a:pt x="11552" y="14085"/>
                  <a:pt x="11295" y="14112"/>
                </a:cubicBezTo>
                <a:cubicBezTo>
                  <a:pt x="11512" y="14004"/>
                  <a:pt x="11633" y="13773"/>
                  <a:pt x="11593" y="13529"/>
                </a:cubicBezTo>
                <a:cubicBezTo>
                  <a:pt x="11545" y="13264"/>
                  <a:pt x="11314" y="13074"/>
                  <a:pt x="11063" y="13074"/>
                </a:cubicBezTo>
                <a:cubicBezTo>
                  <a:pt x="11032" y="13074"/>
                  <a:pt x="11001" y="13077"/>
                  <a:pt x="10970" y="13083"/>
                </a:cubicBezTo>
                <a:cubicBezTo>
                  <a:pt x="10956" y="13083"/>
                  <a:pt x="10943" y="13096"/>
                  <a:pt x="10889" y="13096"/>
                </a:cubicBezTo>
                <a:cubicBezTo>
                  <a:pt x="10943" y="12812"/>
                  <a:pt x="11187" y="12202"/>
                  <a:pt x="11498" y="11485"/>
                </a:cubicBezTo>
                <a:lnTo>
                  <a:pt x="11702" y="11037"/>
                </a:lnTo>
                <a:cubicBezTo>
                  <a:pt x="11837" y="10726"/>
                  <a:pt x="11973" y="10414"/>
                  <a:pt x="12121" y="10089"/>
                </a:cubicBezTo>
                <a:cubicBezTo>
                  <a:pt x="12229" y="9860"/>
                  <a:pt x="12338" y="9629"/>
                  <a:pt x="12433" y="9399"/>
                </a:cubicBezTo>
                <a:cubicBezTo>
                  <a:pt x="12473" y="9318"/>
                  <a:pt x="12500" y="9250"/>
                  <a:pt x="12541" y="9168"/>
                </a:cubicBezTo>
                <a:cubicBezTo>
                  <a:pt x="12609" y="9020"/>
                  <a:pt x="12663" y="8885"/>
                  <a:pt x="12731" y="8735"/>
                </a:cubicBezTo>
                <a:lnTo>
                  <a:pt x="12812" y="8533"/>
                </a:lnTo>
                <a:cubicBezTo>
                  <a:pt x="12866" y="8397"/>
                  <a:pt x="12921" y="8275"/>
                  <a:pt x="12975" y="8153"/>
                </a:cubicBezTo>
                <a:cubicBezTo>
                  <a:pt x="12988" y="8099"/>
                  <a:pt x="13015" y="8045"/>
                  <a:pt x="13029" y="7991"/>
                </a:cubicBezTo>
                <a:cubicBezTo>
                  <a:pt x="13137" y="7720"/>
                  <a:pt x="13204" y="7503"/>
                  <a:pt x="13218" y="7368"/>
                </a:cubicBezTo>
                <a:cubicBezTo>
                  <a:pt x="13231" y="7341"/>
                  <a:pt x="13231" y="7327"/>
                  <a:pt x="13231" y="7300"/>
                </a:cubicBezTo>
                <a:cubicBezTo>
                  <a:pt x="13218" y="7232"/>
                  <a:pt x="13164" y="7151"/>
                  <a:pt x="13056" y="7083"/>
                </a:cubicBezTo>
                <a:cubicBezTo>
                  <a:pt x="12934" y="6989"/>
                  <a:pt x="12731" y="6907"/>
                  <a:pt x="12500" y="6826"/>
                </a:cubicBezTo>
                <a:cubicBezTo>
                  <a:pt x="12460" y="6812"/>
                  <a:pt x="12406" y="6799"/>
                  <a:pt x="12352" y="6785"/>
                </a:cubicBezTo>
                <a:cubicBezTo>
                  <a:pt x="12256" y="6758"/>
                  <a:pt x="12148" y="6718"/>
                  <a:pt x="12040" y="6691"/>
                </a:cubicBezTo>
                <a:lnTo>
                  <a:pt x="11715" y="6609"/>
                </a:lnTo>
                <a:cubicBezTo>
                  <a:pt x="10685" y="6379"/>
                  <a:pt x="9535" y="6230"/>
                  <a:pt x="9535" y="6230"/>
                </a:cubicBezTo>
                <a:cubicBezTo>
                  <a:pt x="9683" y="6189"/>
                  <a:pt x="9765" y="6054"/>
                  <a:pt x="9765" y="5905"/>
                </a:cubicBezTo>
                <a:cubicBezTo>
                  <a:pt x="9779" y="5878"/>
                  <a:pt x="9765" y="5851"/>
                  <a:pt x="9765" y="5837"/>
                </a:cubicBezTo>
                <a:cubicBezTo>
                  <a:pt x="9752" y="5647"/>
                  <a:pt x="9656" y="5458"/>
                  <a:pt x="9467" y="5363"/>
                </a:cubicBezTo>
                <a:cubicBezTo>
                  <a:pt x="9427" y="5336"/>
                  <a:pt x="9358" y="5309"/>
                  <a:pt x="9304" y="5309"/>
                </a:cubicBezTo>
                <a:lnTo>
                  <a:pt x="9304" y="4768"/>
                </a:lnTo>
                <a:lnTo>
                  <a:pt x="9765" y="4768"/>
                </a:lnTo>
                <a:cubicBezTo>
                  <a:pt x="9765" y="4768"/>
                  <a:pt x="9914" y="4741"/>
                  <a:pt x="9887" y="4591"/>
                </a:cubicBezTo>
                <a:cubicBezTo>
                  <a:pt x="9873" y="4537"/>
                  <a:pt x="9846" y="4470"/>
                  <a:pt x="9779" y="4388"/>
                </a:cubicBezTo>
                <a:cubicBezTo>
                  <a:pt x="9697" y="4266"/>
                  <a:pt x="9602" y="4145"/>
                  <a:pt x="9508" y="4036"/>
                </a:cubicBezTo>
                <a:cubicBezTo>
                  <a:pt x="9385" y="3901"/>
                  <a:pt x="9264" y="3778"/>
                  <a:pt x="9183" y="3684"/>
                </a:cubicBezTo>
                <a:cubicBezTo>
                  <a:pt x="9169" y="3670"/>
                  <a:pt x="9156" y="3643"/>
                  <a:pt x="9129" y="3630"/>
                </a:cubicBezTo>
                <a:cubicBezTo>
                  <a:pt x="9074" y="3549"/>
                  <a:pt x="9074" y="3372"/>
                  <a:pt x="9074" y="3251"/>
                </a:cubicBezTo>
                <a:cubicBezTo>
                  <a:pt x="9089" y="3248"/>
                  <a:pt x="9106" y="3246"/>
                  <a:pt x="9125" y="3246"/>
                </a:cubicBezTo>
                <a:cubicBezTo>
                  <a:pt x="9288" y="3246"/>
                  <a:pt x="9617" y="3353"/>
                  <a:pt x="9968" y="3643"/>
                </a:cubicBezTo>
                <a:cubicBezTo>
                  <a:pt x="10104" y="3778"/>
                  <a:pt x="10212" y="3847"/>
                  <a:pt x="10306" y="3874"/>
                </a:cubicBezTo>
                <a:cubicBezTo>
                  <a:pt x="10333" y="3887"/>
                  <a:pt x="10360" y="3887"/>
                  <a:pt x="10375" y="3901"/>
                </a:cubicBezTo>
                <a:cubicBezTo>
                  <a:pt x="10415" y="3901"/>
                  <a:pt x="10456" y="3874"/>
                  <a:pt x="10469" y="3847"/>
                </a:cubicBezTo>
                <a:cubicBezTo>
                  <a:pt x="10496" y="3806"/>
                  <a:pt x="10496" y="3765"/>
                  <a:pt x="10496" y="3697"/>
                </a:cubicBezTo>
                <a:lnTo>
                  <a:pt x="10496" y="1328"/>
                </a:lnTo>
                <a:cubicBezTo>
                  <a:pt x="10496" y="1246"/>
                  <a:pt x="10483" y="1192"/>
                  <a:pt x="10456" y="1165"/>
                </a:cubicBezTo>
                <a:cubicBezTo>
                  <a:pt x="10434" y="1149"/>
                  <a:pt x="10409" y="1141"/>
                  <a:pt x="10381" y="1141"/>
                </a:cubicBezTo>
                <a:cubicBezTo>
                  <a:pt x="10338" y="1141"/>
                  <a:pt x="10288" y="1159"/>
                  <a:pt x="10239" y="1192"/>
                </a:cubicBezTo>
                <a:cubicBezTo>
                  <a:pt x="10198" y="1219"/>
                  <a:pt x="10144" y="1274"/>
                  <a:pt x="10090" y="1328"/>
                </a:cubicBezTo>
                <a:cubicBezTo>
                  <a:pt x="10062" y="1355"/>
                  <a:pt x="10049" y="1395"/>
                  <a:pt x="10022" y="1422"/>
                </a:cubicBezTo>
                <a:cubicBezTo>
                  <a:pt x="9995" y="1463"/>
                  <a:pt x="9954" y="1517"/>
                  <a:pt x="9887" y="1572"/>
                </a:cubicBezTo>
                <a:cubicBezTo>
                  <a:pt x="9710" y="1720"/>
                  <a:pt x="9454" y="1869"/>
                  <a:pt x="9277" y="1924"/>
                </a:cubicBezTo>
                <a:cubicBezTo>
                  <a:pt x="9250" y="1937"/>
                  <a:pt x="9237" y="1937"/>
                  <a:pt x="9210" y="1951"/>
                </a:cubicBezTo>
                <a:lnTo>
                  <a:pt x="9114" y="1951"/>
                </a:lnTo>
                <a:cubicBezTo>
                  <a:pt x="9101" y="1951"/>
                  <a:pt x="9087" y="1924"/>
                  <a:pt x="9074" y="1910"/>
                </a:cubicBezTo>
                <a:cubicBezTo>
                  <a:pt x="9060" y="1720"/>
                  <a:pt x="9033" y="1517"/>
                  <a:pt x="9250" y="1219"/>
                </a:cubicBezTo>
                <a:cubicBezTo>
                  <a:pt x="9277" y="1192"/>
                  <a:pt x="9318" y="1151"/>
                  <a:pt x="9345" y="1111"/>
                </a:cubicBezTo>
                <a:cubicBezTo>
                  <a:pt x="9521" y="853"/>
                  <a:pt x="9752" y="555"/>
                  <a:pt x="9792" y="366"/>
                </a:cubicBezTo>
                <a:cubicBezTo>
                  <a:pt x="9806" y="326"/>
                  <a:pt x="9806" y="298"/>
                  <a:pt x="9806" y="271"/>
                </a:cubicBezTo>
                <a:cubicBezTo>
                  <a:pt x="9806" y="244"/>
                  <a:pt x="9792" y="230"/>
                  <a:pt x="9779" y="203"/>
                </a:cubicBezTo>
                <a:cubicBezTo>
                  <a:pt x="9765" y="190"/>
                  <a:pt x="9752" y="176"/>
                  <a:pt x="9737" y="176"/>
                </a:cubicBezTo>
                <a:cubicBezTo>
                  <a:pt x="9724" y="163"/>
                  <a:pt x="9724" y="149"/>
                  <a:pt x="9710" y="149"/>
                </a:cubicBezTo>
                <a:lnTo>
                  <a:pt x="9629" y="109"/>
                </a:lnTo>
                <a:cubicBezTo>
                  <a:pt x="9616" y="109"/>
                  <a:pt x="9602" y="109"/>
                  <a:pt x="9589" y="95"/>
                </a:cubicBezTo>
                <a:cubicBezTo>
                  <a:pt x="9562" y="82"/>
                  <a:pt x="9521" y="82"/>
                  <a:pt x="9467" y="68"/>
                </a:cubicBezTo>
                <a:lnTo>
                  <a:pt x="9440" y="68"/>
                </a:lnTo>
                <a:cubicBezTo>
                  <a:pt x="9385" y="55"/>
                  <a:pt x="9331" y="41"/>
                  <a:pt x="9277" y="41"/>
                </a:cubicBezTo>
                <a:lnTo>
                  <a:pt x="9250" y="41"/>
                </a:lnTo>
                <a:cubicBezTo>
                  <a:pt x="9183" y="28"/>
                  <a:pt x="9101" y="28"/>
                  <a:pt x="9033" y="14"/>
                </a:cubicBezTo>
                <a:lnTo>
                  <a:pt x="9006" y="14"/>
                </a:lnTo>
                <a:cubicBezTo>
                  <a:pt x="8925" y="14"/>
                  <a:pt x="8844" y="14"/>
                  <a:pt x="87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562465" y="1523850"/>
            <a:ext cx="2298696" cy="5825846"/>
          </a:xfrm>
          <a:custGeom>
            <a:rect b="b" l="l" r="r" t="t"/>
            <a:pathLst>
              <a:path extrusionOk="0" h="40711" w="16063">
                <a:moveTo>
                  <a:pt x="8329" y="1"/>
                </a:moveTo>
                <a:cubicBezTo>
                  <a:pt x="7856" y="1"/>
                  <a:pt x="7503" y="14"/>
                  <a:pt x="7260" y="55"/>
                </a:cubicBezTo>
                <a:cubicBezTo>
                  <a:pt x="6704" y="163"/>
                  <a:pt x="6839" y="407"/>
                  <a:pt x="6921" y="515"/>
                </a:cubicBezTo>
                <a:cubicBezTo>
                  <a:pt x="7056" y="718"/>
                  <a:pt x="7233" y="976"/>
                  <a:pt x="7408" y="1219"/>
                </a:cubicBezTo>
                <a:cubicBezTo>
                  <a:pt x="7720" y="1693"/>
                  <a:pt x="7639" y="1842"/>
                  <a:pt x="7585" y="1910"/>
                </a:cubicBezTo>
                <a:cubicBezTo>
                  <a:pt x="7567" y="1927"/>
                  <a:pt x="7543" y="1935"/>
                  <a:pt x="7514" y="1935"/>
                </a:cubicBezTo>
                <a:cubicBezTo>
                  <a:pt x="7319" y="1935"/>
                  <a:pt x="6899" y="1580"/>
                  <a:pt x="6664" y="1368"/>
                </a:cubicBezTo>
                <a:cubicBezTo>
                  <a:pt x="6522" y="1248"/>
                  <a:pt x="6391" y="1168"/>
                  <a:pt x="6299" y="1168"/>
                </a:cubicBezTo>
                <a:cubicBezTo>
                  <a:pt x="6215" y="1168"/>
                  <a:pt x="6162" y="1234"/>
                  <a:pt x="6162" y="1395"/>
                </a:cubicBezTo>
                <a:lnTo>
                  <a:pt x="6162" y="3697"/>
                </a:lnTo>
                <a:cubicBezTo>
                  <a:pt x="6162" y="3831"/>
                  <a:pt x="6213" y="3906"/>
                  <a:pt x="6319" y="3906"/>
                </a:cubicBezTo>
                <a:cubicBezTo>
                  <a:pt x="6417" y="3906"/>
                  <a:pt x="6562" y="3841"/>
                  <a:pt x="6758" y="3697"/>
                </a:cubicBezTo>
                <a:cubicBezTo>
                  <a:pt x="7116" y="3427"/>
                  <a:pt x="7413" y="3207"/>
                  <a:pt x="7532" y="3207"/>
                </a:cubicBezTo>
                <a:cubicBezTo>
                  <a:pt x="7561" y="3207"/>
                  <a:pt x="7579" y="3221"/>
                  <a:pt x="7585" y="3251"/>
                </a:cubicBezTo>
                <a:cubicBezTo>
                  <a:pt x="7598" y="3413"/>
                  <a:pt x="7598" y="3549"/>
                  <a:pt x="7462" y="3711"/>
                </a:cubicBezTo>
                <a:cubicBezTo>
                  <a:pt x="7341" y="3860"/>
                  <a:pt x="7056" y="4158"/>
                  <a:pt x="6866" y="4388"/>
                </a:cubicBezTo>
                <a:cubicBezTo>
                  <a:pt x="6610" y="4699"/>
                  <a:pt x="6812" y="4768"/>
                  <a:pt x="6893" y="4768"/>
                </a:cubicBezTo>
                <a:lnTo>
                  <a:pt x="7354" y="4768"/>
                </a:lnTo>
                <a:lnTo>
                  <a:pt x="7354" y="4808"/>
                </a:lnTo>
                <a:lnTo>
                  <a:pt x="7354" y="5309"/>
                </a:lnTo>
                <a:cubicBezTo>
                  <a:pt x="6880" y="5391"/>
                  <a:pt x="6704" y="6041"/>
                  <a:pt x="7124" y="6230"/>
                </a:cubicBezTo>
                <a:cubicBezTo>
                  <a:pt x="7124" y="6230"/>
                  <a:pt x="3468" y="6691"/>
                  <a:pt x="3427" y="7300"/>
                </a:cubicBezTo>
                <a:cubicBezTo>
                  <a:pt x="3414" y="7747"/>
                  <a:pt x="4564" y="10089"/>
                  <a:pt x="5255" y="11702"/>
                </a:cubicBezTo>
                <a:lnTo>
                  <a:pt x="5255" y="11687"/>
                </a:lnTo>
                <a:cubicBezTo>
                  <a:pt x="5553" y="12365"/>
                  <a:pt x="5702" y="12839"/>
                  <a:pt x="5770" y="13137"/>
                </a:cubicBezTo>
                <a:cubicBezTo>
                  <a:pt x="5566" y="13110"/>
                  <a:pt x="5445" y="13083"/>
                  <a:pt x="5445" y="13083"/>
                </a:cubicBezTo>
                <a:cubicBezTo>
                  <a:pt x="5418" y="13079"/>
                  <a:pt x="5391" y="13077"/>
                  <a:pt x="5364" y="13077"/>
                </a:cubicBezTo>
                <a:cubicBezTo>
                  <a:pt x="5097" y="13077"/>
                  <a:pt x="4857" y="13259"/>
                  <a:pt x="4808" y="13529"/>
                </a:cubicBezTo>
                <a:cubicBezTo>
                  <a:pt x="4768" y="13773"/>
                  <a:pt x="4903" y="14017"/>
                  <a:pt x="5120" y="14112"/>
                </a:cubicBezTo>
                <a:cubicBezTo>
                  <a:pt x="4862" y="14085"/>
                  <a:pt x="4714" y="14058"/>
                  <a:pt x="4714" y="14058"/>
                </a:cubicBezTo>
                <a:cubicBezTo>
                  <a:pt x="4671" y="14052"/>
                  <a:pt x="4629" y="14049"/>
                  <a:pt x="4587" y="14049"/>
                </a:cubicBezTo>
                <a:cubicBezTo>
                  <a:pt x="4162" y="14049"/>
                  <a:pt x="3787" y="14356"/>
                  <a:pt x="3724" y="14775"/>
                </a:cubicBezTo>
                <a:cubicBezTo>
                  <a:pt x="3643" y="15250"/>
                  <a:pt x="3968" y="15696"/>
                  <a:pt x="4443" y="15764"/>
                </a:cubicBezTo>
                <a:cubicBezTo>
                  <a:pt x="4447" y="15769"/>
                  <a:pt x="4452" y="15772"/>
                  <a:pt x="4457" y="15774"/>
                </a:cubicBezTo>
                <a:lnTo>
                  <a:pt x="4457" y="15774"/>
                </a:lnTo>
                <a:cubicBezTo>
                  <a:pt x="4197" y="15749"/>
                  <a:pt x="4050" y="15737"/>
                  <a:pt x="4050" y="15737"/>
                </a:cubicBezTo>
                <a:cubicBezTo>
                  <a:pt x="4008" y="15732"/>
                  <a:pt x="3967" y="15729"/>
                  <a:pt x="3926" y="15729"/>
                </a:cubicBezTo>
                <a:cubicBezTo>
                  <a:pt x="3461" y="15729"/>
                  <a:pt x="3056" y="16077"/>
                  <a:pt x="2993" y="16550"/>
                </a:cubicBezTo>
                <a:cubicBezTo>
                  <a:pt x="2926" y="17064"/>
                  <a:pt x="3291" y="17538"/>
                  <a:pt x="3820" y="17606"/>
                </a:cubicBezTo>
                <a:cubicBezTo>
                  <a:pt x="3860" y="17606"/>
                  <a:pt x="4645" y="17700"/>
                  <a:pt x="5945" y="17769"/>
                </a:cubicBezTo>
                <a:cubicBezTo>
                  <a:pt x="5945" y="17769"/>
                  <a:pt x="5945" y="17863"/>
                  <a:pt x="5960" y="17890"/>
                </a:cubicBezTo>
                <a:cubicBezTo>
                  <a:pt x="6095" y="20788"/>
                  <a:pt x="6135" y="29645"/>
                  <a:pt x="4470" y="32287"/>
                </a:cubicBezTo>
                <a:cubicBezTo>
                  <a:pt x="4437" y="32284"/>
                  <a:pt x="4404" y="32283"/>
                  <a:pt x="4372" y="32283"/>
                </a:cubicBezTo>
                <a:cubicBezTo>
                  <a:pt x="3578" y="32283"/>
                  <a:pt x="2956" y="33072"/>
                  <a:pt x="3372" y="34074"/>
                </a:cubicBezTo>
                <a:cubicBezTo>
                  <a:pt x="1707" y="34141"/>
                  <a:pt x="732" y="35808"/>
                  <a:pt x="2005" y="37054"/>
                </a:cubicBezTo>
                <a:cubicBezTo>
                  <a:pt x="1" y="37960"/>
                  <a:pt x="95" y="39220"/>
                  <a:pt x="2520" y="40006"/>
                </a:cubicBezTo>
                <a:cubicBezTo>
                  <a:pt x="4618" y="40669"/>
                  <a:pt x="7558" y="40710"/>
                  <a:pt x="8329" y="40710"/>
                </a:cubicBezTo>
                <a:lnTo>
                  <a:pt x="9074" y="40710"/>
                </a:lnTo>
                <a:cubicBezTo>
                  <a:pt x="9087" y="40696"/>
                  <a:pt x="9087" y="40696"/>
                  <a:pt x="9101" y="40696"/>
                </a:cubicBezTo>
                <a:lnTo>
                  <a:pt x="9399" y="40696"/>
                </a:lnTo>
                <a:cubicBezTo>
                  <a:pt x="9494" y="40683"/>
                  <a:pt x="9589" y="40683"/>
                  <a:pt x="9697" y="40683"/>
                </a:cubicBezTo>
                <a:lnTo>
                  <a:pt x="9737" y="40683"/>
                </a:lnTo>
                <a:cubicBezTo>
                  <a:pt x="9833" y="40669"/>
                  <a:pt x="9941" y="40669"/>
                  <a:pt x="10049" y="40656"/>
                </a:cubicBezTo>
                <a:lnTo>
                  <a:pt x="10090" y="40656"/>
                </a:lnTo>
                <a:cubicBezTo>
                  <a:pt x="10198" y="40656"/>
                  <a:pt x="10306" y="40642"/>
                  <a:pt x="10415" y="40629"/>
                </a:cubicBezTo>
                <a:lnTo>
                  <a:pt x="10469" y="40629"/>
                </a:lnTo>
                <a:cubicBezTo>
                  <a:pt x="10577" y="40629"/>
                  <a:pt x="10700" y="40615"/>
                  <a:pt x="10808" y="40602"/>
                </a:cubicBezTo>
                <a:lnTo>
                  <a:pt x="10862" y="40602"/>
                </a:lnTo>
                <a:cubicBezTo>
                  <a:pt x="10983" y="40588"/>
                  <a:pt x="11106" y="40575"/>
                  <a:pt x="11214" y="40561"/>
                </a:cubicBezTo>
                <a:lnTo>
                  <a:pt x="11268" y="40561"/>
                </a:lnTo>
                <a:lnTo>
                  <a:pt x="11633" y="40521"/>
                </a:lnTo>
                <a:cubicBezTo>
                  <a:pt x="11661" y="40506"/>
                  <a:pt x="11675" y="40506"/>
                  <a:pt x="11688" y="40506"/>
                </a:cubicBezTo>
                <a:cubicBezTo>
                  <a:pt x="11810" y="40493"/>
                  <a:pt x="11931" y="40479"/>
                  <a:pt x="12067" y="40452"/>
                </a:cubicBezTo>
                <a:lnTo>
                  <a:pt x="12108" y="40452"/>
                </a:lnTo>
                <a:cubicBezTo>
                  <a:pt x="12243" y="40425"/>
                  <a:pt x="12365" y="40412"/>
                  <a:pt x="12487" y="40385"/>
                </a:cubicBezTo>
                <a:lnTo>
                  <a:pt x="12541" y="40385"/>
                </a:lnTo>
                <a:cubicBezTo>
                  <a:pt x="12663" y="40358"/>
                  <a:pt x="12785" y="40331"/>
                  <a:pt x="12921" y="40304"/>
                </a:cubicBezTo>
                <a:lnTo>
                  <a:pt x="12948" y="40304"/>
                </a:lnTo>
                <a:cubicBezTo>
                  <a:pt x="13083" y="40277"/>
                  <a:pt x="13204" y="40250"/>
                  <a:pt x="13327" y="40223"/>
                </a:cubicBezTo>
                <a:cubicBezTo>
                  <a:pt x="13340" y="40223"/>
                  <a:pt x="13354" y="40209"/>
                  <a:pt x="13354" y="40209"/>
                </a:cubicBezTo>
                <a:cubicBezTo>
                  <a:pt x="13489" y="40181"/>
                  <a:pt x="13611" y="40154"/>
                  <a:pt x="13746" y="40114"/>
                </a:cubicBezTo>
                <a:lnTo>
                  <a:pt x="13760" y="40114"/>
                </a:lnTo>
                <a:cubicBezTo>
                  <a:pt x="13882" y="40073"/>
                  <a:pt x="14017" y="40033"/>
                  <a:pt x="14139" y="40006"/>
                </a:cubicBezTo>
                <a:cubicBezTo>
                  <a:pt x="14519" y="39883"/>
                  <a:pt x="14844" y="39748"/>
                  <a:pt x="15100" y="39600"/>
                </a:cubicBezTo>
                <a:cubicBezTo>
                  <a:pt x="15737" y="39261"/>
                  <a:pt x="16062" y="38868"/>
                  <a:pt x="16062" y="38475"/>
                </a:cubicBezTo>
                <a:cubicBezTo>
                  <a:pt x="16062" y="38408"/>
                  <a:pt x="16062" y="38340"/>
                  <a:pt x="16048" y="38272"/>
                </a:cubicBezTo>
                <a:cubicBezTo>
                  <a:pt x="16035" y="38245"/>
                  <a:pt x="16021" y="38204"/>
                  <a:pt x="16008" y="38177"/>
                </a:cubicBezTo>
                <a:cubicBezTo>
                  <a:pt x="15967" y="38042"/>
                  <a:pt x="15873" y="37920"/>
                  <a:pt x="15765" y="37785"/>
                </a:cubicBezTo>
                <a:cubicBezTo>
                  <a:pt x="15521" y="37527"/>
                  <a:pt x="15155" y="37283"/>
                  <a:pt x="14654" y="37054"/>
                </a:cubicBezTo>
                <a:cubicBezTo>
                  <a:pt x="14817" y="36891"/>
                  <a:pt x="14952" y="36729"/>
                  <a:pt x="15046" y="36579"/>
                </a:cubicBezTo>
                <a:cubicBezTo>
                  <a:pt x="15087" y="36498"/>
                  <a:pt x="15127" y="36417"/>
                  <a:pt x="15155" y="36335"/>
                </a:cubicBezTo>
                <a:cubicBezTo>
                  <a:pt x="15344" y="35862"/>
                  <a:pt x="15209" y="35387"/>
                  <a:pt x="14911" y="34995"/>
                </a:cubicBezTo>
                <a:cubicBezTo>
                  <a:pt x="14857" y="34941"/>
                  <a:pt x="14802" y="34873"/>
                  <a:pt x="14735" y="34818"/>
                </a:cubicBezTo>
                <a:cubicBezTo>
                  <a:pt x="14532" y="34602"/>
                  <a:pt x="14261" y="34426"/>
                  <a:pt x="13963" y="34291"/>
                </a:cubicBezTo>
                <a:cubicBezTo>
                  <a:pt x="13882" y="34250"/>
                  <a:pt x="13800" y="34210"/>
                  <a:pt x="13706" y="34183"/>
                </a:cubicBezTo>
                <a:cubicBezTo>
                  <a:pt x="13571" y="34141"/>
                  <a:pt x="13435" y="34101"/>
                  <a:pt x="13286" y="34074"/>
                </a:cubicBezTo>
                <a:cubicBezTo>
                  <a:pt x="13313" y="34006"/>
                  <a:pt x="13340" y="33939"/>
                  <a:pt x="13354" y="33885"/>
                </a:cubicBezTo>
                <a:cubicBezTo>
                  <a:pt x="13394" y="33749"/>
                  <a:pt x="13408" y="33627"/>
                  <a:pt x="13421" y="33518"/>
                </a:cubicBezTo>
                <a:cubicBezTo>
                  <a:pt x="13447" y="32796"/>
                  <a:pt x="12932" y="32283"/>
                  <a:pt x="12286" y="32283"/>
                </a:cubicBezTo>
                <a:cubicBezTo>
                  <a:pt x="12254" y="32283"/>
                  <a:pt x="12222" y="32284"/>
                  <a:pt x="12189" y="32287"/>
                </a:cubicBezTo>
                <a:cubicBezTo>
                  <a:pt x="11579" y="31324"/>
                  <a:pt x="11200" y="29510"/>
                  <a:pt x="10956" y="27465"/>
                </a:cubicBezTo>
                <a:cubicBezTo>
                  <a:pt x="10808" y="26165"/>
                  <a:pt x="10727" y="24770"/>
                  <a:pt x="10685" y="23430"/>
                </a:cubicBezTo>
                <a:cubicBezTo>
                  <a:pt x="10672" y="23050"/>
                  <a:pt x="10658" y="22671"/>
                  <a:pt x="10645" y="22305"/>
                </a:cubicBezTo>
                <a:cubicBezTo>
                  <a:pt x="10618" y="20382"/>
                  <a:pt x="10658" y="18690"/>
                  <a:pt x="10713" y="17755"/>
                </a:cubicBezTo>
                <a:cubicBezTo>
                  <a:pt x="11850" y="17687"/>
                  <a:pt x="12541" y="17606"/>
                  <a:pt x="12596" y="17606"/>
                </a:cubicBezTo>
                <a:cubicBezTo>
                  <a:pt x="13110" y="17538"/>
                  <a:pt x="13475" y="17064"/>
                  <a:pt x="13408" y="16550"/>
                </a:cubicBezTo>
                <a:cubicBezTo>
                  <a:pt x="13358" y="16077"/>
                  <a:pt x="12953" y="15729"/>
                  <a:pt x="12488" y="15729"/>
                </a:cubicBezTo>
                <a:cubicBezTo>
                  <a:pt x="12448" y="15729"/>
                  <a:pt x="12406" y="15732"/>
                  <a:pt x="12365" y="15737"/>
                </a:cubicBezTo>
                <a:cubicBezTo>
                  <a:pt x="12353" y="15737"/>
                  <a:pt x="12223" y="15748"/>
                  <a:pt x="11989" y="15772"/>
                </a:cubicBezTo>
                <a:lnTo>
                  <a:pt x="11989" y="15772"/>
                </a:lnTo>
                <a:cubicBezTo>
                  <a:pt x="12447" y="15677"/>
                  <a:pt x="12757" y="15253"/>
                  <a:pt x="12690" y="14789"/>
                </a:cubicBezTo>
                <a:cubicBezTo>
                  <a:pt x="12616" y="14357"/>
                  <a:pt x="12250" y="14049"/>
                  <a:pt x="11827" y="14049"/>
                </a:cubicBezTo>
                <a:cubicBezTo>
                  <a:pt x="11786" y="14049"/>
                  <a:pt x="11744" y="14052"/>
                  <a:pt x="11702" y="14058"/>
                </a:cubicBezTo>
                <a:cubicBezTo>
                  <a:pt x="11702" y="14058"/>
                  <a:pt x="11552" y="14085"/>
                  <a:pt x="11295" y="14112"/>
                </a:cubicBezTo>
                <a:cubicBezTo>
                  <a:pt x="11512" y="14004"/>
                  <a:pt x="11633" y="13773"/>
                  <a:pt x="11593" y="13529"/>
                </a:cubicBezTo>
                <a:cubicBezTo>
                  <a:pt x="11545" y="13264"/>
                  <a:pt x="11314" y="13074"/>
                  <a:pt x="11063" y="13074"/>
                </a:cubicBezTo>
                <a:cubicBezTo>
                  <a:pt x="11032" y="13074"/>
                  <a:pt x="11001" y="13077"/>
                  <a:pt x="10970" y="13083"/>
                </a:cubicBezTo>
                <a:cubicBezTo>
                  <a:pt x="10956" y="13083"/>
                  <a:pt x="10943" y="13096"/>
                  <a:pt x="10889" y="13096"/>
                </a:cubicBezTo>
                <a:cubicBezTo>
                  <a:pt x="10943" y="12812"/>
                  <a:pt x="11187" y="12202"/>
                  <a:pt x="11498" y="11485"/>
                </a:cubicBezTo>
                <a:lnTo>
                  <a:pt x="11702" y="11037"/>
                </a:lnTo>
                <a:cubicBezTo>
                  <a:pt x="11837" y="10726"/>
                  <a:pt x="11973" y="10414"/>
                  <a:pt x="12121" y="10089"/>
                </a:cubicBezTo>
                <a:cubicBezTo>
                  <a:pt x="12229" y="9860"/>
                  <a:pt x="12338" y="9629"/>
                  <a:pt x="12433" y="9399"/>
                </a:cubicBezTo>
                <a:cubicBezTo>
                  <a:pt x="12473" y="9318"/>
                  <a:pt x="12500" y="9250"/>
                  <a:pt x="12541" y="9168"/>
                </a:cubicBezTo>
                <a:cubicBezTo>
                  <a:pt x="12609" y="9020"/>
                  <a:pt x="12663" y="8885"/>
                  <a:pt x="12731" y="8735"/>
                </a:cubicBezTo>
                <a:lnTo>
                  <a:pt x="12812" y="8533"/>
                </a:lnTo>
                <a:cubicBezTo>
                  <a:pt x="12866" y="8397"/>
                  <a:pt x="12921" y="8275"/>
                  <a:pt x="12975" y="8153"/>
                </a:cubicBezTo>
                <a:cubicBezTo>
                  <a:pt x="12988" y="8099"/>
                  <a:pt x="13015" y="8045"/>
                  <a:pt x="13029" y="7991"/>
                </a:cubicBezTo>
                <a:cubicBezTo>
                  <a:pt x="13137" y="7720"/>
                  <a:pt x="13204" y="7503"/>
                  <a:pt x="13218" y="7368"/>
                </a:cubicBezTo>
                <a:cubicBezTo>
                  <a:pt x="13231" y="7341"/>
                  <a:pt x="13231" y="7327"/>
                  <a:pt x="13231" y="7300"/>
                </a:cubicBezTo>
                <a:cubicBezTo>
                  <a:pt x="13218" y="7232"/>
                  <a:pt x="13164" y="7151"/>
                  <a:pt x="13056" y="7083"/>
                </a:cubicBezTo>
                <a:cubicBezTo>
                  <a:pt x="12934" y="6989"/>
                  <a:pt x="12731" y="6907"/>
                  <a:pt x="12500" y="6826"/>
                </a:cubicBezTo>
                <a:cubicBezTo>
                  <a:pt x="12460" y="6812"/>
                  <a:pt x="12406" y="6799"/>
                  <a:pt x="12352" y="6785"/>
                </a:cubicBezTo>
                <a:cubicBezTo>
                  <a:pt x="12256" y="6758"/>
                  <a:pt x="12148" y="6718"/>
                  <a:pt x="12040" y="6691"/>
                </a:cubicBezTo>
                <a:lnTo>
                  <a:pt x="11715" y="6609"/>
                </a:lnTo>
                <a:cubicBezTo>
                  <a:pt x="10685" y="6379"/>
                  <a:pt x="9535" y="6230"/>
                  <a:pt x="9535" y="6230"/>
                </a:cubicBezTo>
                <a:cubicBezTo>
                  <a:pt x="9683" y="6189"/>
                  <a:pt x="9765" y="6054"/>
                  <a:pt x="9765" y="5905"/>
                </a:cubicBezTo>
                <a:cubicBezTo>
                  <a:pt x="9779" y="5878"/>
                  <a:pt x="9765" y="5851"/>
                  <a:pt x="9765" y="5837"/>
                </a:cubicBezTo>
                <a:cubicBezTo>
                  <a:pt x="9752" y="5647"/>
                  <a:pt x="9656" y="5458"/>
                  <a:pt x="9467" y="5363"/>
                </a:cubicBezTo>
                <a:cubicBezTo>
                  <a:pt x="9427" y="5336"/>
                  <a:pt x="9358" y="5309"/>
                  <a:pt x="9304" y="5309"/>
                </a:cubicBezTo>
                <a:lnTo>
                  <a:pt x="9304" y="4768"/>
                </a:lnTo>
                <a:lnTo>
                  <a:pt x="9765" y="4768"/>
                </a:lnTo>
                <a:cubicBezTo>
                  <a:pt x="9765" y="4768"/>
                  <a:pt x="9914" y="4741"/>
                  <a:pt x="9887" y="4591"/>
                </a:cubicBezTo>
                <a:cubicBezTo>
                  <a:pt x="9873" y="4537"/>
                  <a:pt x="9846" y="4470"/>
                  <a:pt x="9779" y="4388"/>
                </a:cubicBezTo>
                <a:cubicBezTo>
                  <a:pt x="9697" y="4266"/>
                  <a:pt x="9602" y="4145"/>
                  <a:pt x="9508" y="4036"/>
                </a:cubicBezTo>
                <a:cubicBezTo>
                  <a:pt x="9385" y="3901"/>
                  <a:pt x="9264" y="3778"/>
                  <a:pt x="9183" y="3684"/>
                </a:cubicBezTo>
                <a:cubicBezTo>
                  <a:pt x="9169" y="3670"/>
                  <a:pt x="9156" y="3643"/>
                  <a:pt x="9129" y="3630"/>
                </a:cubicBezTo>
                <a:cubicBezTo>
                  <a:pt x="9074" y="3549"/>
                  <a:pt x="9074" y="3372"/>
                  <a:pt x="9074" y="3251"/>
                </a:cubicBezTo>
                <a:cubicBezTo>
                  <a:pt x="9089" y="3248"/>
                  <a:pt x="9106" y="3246"/>
                  <a:pt x="9125" y="3246"/>
                </a:cubicBezTo>
                <a:cubicBezTo>
                  <a:pt x="9288" y="3246"/>
                  <a:pt x="9617" y="3353"/>
                  <a:pt x="9968" y="3643"/>
                </a:cubicBezTo>
                <a:cubicBezTo>
                  <a:pt x="10104" y="3778"/>
                  <a:pt x="10212" y="3847"/>
                  <a:pt x="10306" y="3874"/>
                </a:cubicBezTo>
                <a:cubicBezTo>
                  <a:pt x="10333" y="3887"/>
                  <a:pt x="10360" y="3887"/>
                  <a:pt x="10375" y="3901"/>
                </a:cubicBezTo>
                <a:cubicBezTo>
                  <a:pt x="10415" y="3901"/>
                  <a:pt x="10456" y="3874"/>
                  <a:pt x="10469" y="3847"/>
                </a:cubicBezTo>
                <a:cubicBezTo>
                  <a:pt x="10496" y="3806"/>
                  <a:pt x="10496" y="3765"/>
                  <a:pt x="10496" y="3697"/>
                </a:cubicBezTo>
                <a:lnTo>
                  <a:pt x="10496" y="1328"/>
                </a:lnTo>
                <a:cubicBezTo>
                  <a:pt x="10496" y="1246"/>
                  <a:pt x="10483" y="1192"/>
                  <a:pt x="10456" y="1165"/>
                </a:cubicBezTo>
                <a:cubicBezTo>
                  <a:pt x="10434" y="1149"/>
                  <a:pt x="10409" y="1141"/>
                  <a:pt x="10381" y="1141"/>
                </a:cubicBezTo>
                <a:cubicBezTo>
                  <a:pt x="10338" y="1141"/>
                  <a:pt x="10288" y="1159"/>
                  <a:pt x="10239" y="1192"/>
                </a:cubicBezTo>
                <a:cubicBezTo>
                  <a:pt x="10198" y="1219"/>
                  <a:pt x="10144" y="1274"/>
                  <a:pt x="10090" y="1328"/>
                </a:cubicBezTo>
                <a:cubicBezTo>
                  <a:pt x="10062" y="1355"/>
                  <a:pt x="10049" y="1395"/>
                  <a:pt x="10022" y="1422"/>
                </a:cubicBezTo>
                <a:cubicBezTo>
                  <a:pt x="9995" y="1463"/>
                  <a:pt x="9954" y="1517"/>
                  <a:pt x="9887" y="1572"/>
                </a:cubicBezTo>
                <a:cubicBezTo>
                  <a:pt x="9710" y="1720"/>
                  <a:pt x="9454" y="1869"/>
                  <a:pt x="9277" y="1924"/>
                </a:cubicBezTo>
                <a:cubicBezTo>
                  <a:pt x="9250" y="1937"/>
                  <a:pt x="9237" y="1937"/>
                  <a:pt x="9210" y="1951"/>
                </a:cubicBezTo>
                <a:lnTo>
                  <a:pt x="9114" y="1951"/>
                </a:lnTo>
                <a:cubicBezTo>
                  <a:pt x="9101" y="1951"/>
                  <a:pt x="9087" y="1924"/>
                  <a:pt x="9074" y="1910"/>
                </a:cubicBezTo>
                <a:cubicBezTo>
                  <a:pt x="9060" y="1720"/>
                  <a:pt x="9033" y="1517"/>
                  <a:pt x="9250" y="1219"/>
                </a:cubicBezTo>
                <a:cubicBezTo>
                  <a:pt x="9277" y="1192"/>
                  <a:pt x="9318" y="1151"/>
                  <a:pt x="9345" y="1111"/>
                </a:cubicBezTo>
                <a:cubicBezTo>
                  <a:pt x="9521" y="853"/>
                  <a:pt x="9752" y="555"/>
                  <a:pt x="9792" y="366"/>
                </a:cubicBezTo>
                <a:cubicBezTo>
                  <a:pt x="9806" y="326"/>
                  <a:pt x="9806" y="298"/>
                  <a:pt x="9806" y="271"/>
                </a:cubicBezTo>
                <a:cubicBezTo>
                  <a:pt x="9806" y="244"/>
                  <a:pt x="9792" y="230"/>
                  <a:pt x="9779" y="203"/>
                </a:cubicBezTo>
                <a:cubicBezTo>
                  <a:pt x="9765" y="190"/>
                  <a:pt x="9752" y="176"/>
                  <a:pt x="9737" y="176"/>
                </a:cubicBezTo>
                <a:cubicBezTo>
                  <a:pt x="9724" y="163"/>
                  <a:pt x="9724" y="149"/>
                  <a:pt x="9710" y="149"/>
                </a:cubicBezTo>
                <a:lnTo>
                  <a:pt x="9629" y="109"/>
                </a:lnTo>
                <a:cubicBezTo>
                  <a:pt x="9616" y="109"/>
                  <a:pt x="9602" y="109"/>
                  <a:pt x="9589" y="95"/>
                </a:cubicBezTo>
                <a:cubicBezTo>
                  <a:pt x="9562" y="82"/>
                  <a:pt x="9521" y="82"/>
                  <a:pt x="9467" y="68"/>
                </a:cubicBezTo>
                <a:lnTo>
                  <a:pt x="9440" y="68"/>
                </a:lnTo>
                <a:cubicBezTo>
                  <a:pt x="9385" y="55"/>
                  <a:pt x="9331" y="41"/>
                  <a:pt x="9277" y="41"/>
                </a:cubicBezTo>
                <a:lnTo>
                  <a:pt x="9250" y="41"/>
                </a:lnTo>
                <a:cubicBezTo>
                  <a:pt x="9183" y="28"/>
                  <a:pt x="9101" y="28"/>
                  <a:pt x="9033" y="14"/>
                </a:cubicBezTo>
                <a:lnTo>
                  <a:pt x="9006" y="14"/>
                </a:lnTo>
                <a:cubicBezTo>
                  <a:pt x="8925" y="14"/>
                  <a:pt x="8844" y="14"/>
                  <a:pt x="87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178025" y="1180900"/>
            <a:ext cx="4788000" cy="22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74425" y="3461900"/>
            <a:ext cx="45951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1235225" y="470300"/>
            <a:ext cx="2442901" cy="6191431"/>
          </a:xfrm>
          <a:custGeom>
            <a:rect b="b" l="l" r="r" t="t"/>
            <a:pathLst>
              <a:path extrusionOk="0" h="40711" w="16063">
                <a:moveTo>
                  <a:pt x="8329" y="1"/>
                </a:moveTo>
                <a:cubicBezTo>
                  <a:pt x="7856" y="1"/>
                  <a:pt x="7503" y="14"/>
                  <a:pt x="7260" y="55"/>
                </a:cubicBezTo>
                <a:cubicBezTo>
                  <a:pt x="6704" y="163"/>
                  <a:pt x="6839" y="407"/>
                  <a:pt x="6921" y="515"/>
                </a:cubicBezTo>
                <a:cubicBezTo>
                  <a:pt x="7056" y="718"/>
                  <a:pt x="7233" y="976"/>
                  <a:pt x="7408" y="1219"/>
                </a:cubicBezTo>
                <a:cubicBezTo>
                  <a:pt x="7720" y="1693"/>
                  <a:pt x="7639" y="1842"/>
                  <a:pt x="7585" y="1910"/>
                </a:cubicBezTo>
                <a:cubicBezTo>
                  <a:pt x="7567" y="1927"/>
                  <a:pt x="7543" y="1935"/>
                  <a:pt x="7514" y="1935"/>
                </a:cubicBezTo>
                <a:cubicBezTo>
                  <a:pt x="7319" y="1935"/>
                  <a:pt x="6899" y="1580"/>
                  <a:pt x="6664" y="1368"/>
                </a:cubicBezTo>
                <a:cubicBezTo>
                  <a:pt x="6522" y="1248"/>
                  <a:pt x="6391" y="1168"/>
                  <a:pt x="6299" y="1168"/>
                </a:cubicBezTo>
                <a:cubicBezTo>
                  <a:pt x="6215" y="1168"/>
                  <a:pt x="6162" y="1234"/>
                  <a:pt x="6162" y="1395"/>
                </a:cubicBezTo>
                <a:lnTo>
                  <a:pt x="6162" y="3697"/>
                </a:lnTo>
                <a:cubicBezTo>
                  <a:pt x="6162" y="3831"/>
                  <a:pt x="6213" y="3906"/>
                  <a:pt x="6319" y="3906"/>
                </a:cubicBezTo>
                <a:cubicBezTo>
                  <a:pt x="6417" y="3906"/>
                  <a:pt x="6562" y="3841"/>
                  <a:pt x="6758" y="3697"/>
                </a:cubicBezTo>
                <a:cubicBezTo>
                  <a:pt x="7116" y="3427"/>
                  <a:pt x="7413" y="3207"/>
                  <a:pt x="7532" y="3207"/>
                </a:cubicBezTo>
                <a:cubicBezTo>
                  <a:pt x="7561" y="3207"/>
                  <a:pt x="7579" y="3221"/>
                  <a:pt x="7585" y="3251"/>
                </a:cubicBezTo>
                <a:cubicBezTo>
                  <a:pt x="7598" y="3413"/>
                  <a:pt x="7598" y="3549"/>
                  <a:pt x="7462" y="3711"/>
                </a:cubicBezTo>
                <a:cubicBezTo>
                  <a:pt x="7341" y="3860"/>
                  <a:pt x="7056" y="4158"/>
                  <a:pt x="6866" y="4388"/>
                </a:cubicBezTo>
                <a:cubicBezTo>
                  <a:pt x="6610" y="4699"/>
                  <a:pt x="6812" y="4768"/>
                  <a:pt x="6893" y="4768"/>
                </a:cubicBezTo>
                <a:lnTo>
                  <a:pt x="7354" y="4768"/>
                </a:lnTo>
                <a:lnTo>
                  <a:pt x="7354" y="4808"/>
                </a:lnTo>
                <a:lnTo>
                  <a:pt x="7354" y="5309"/>
                </a:lnTo>
                <a:cubicBezTo>
                  <a:pt x="6880" y="5391"/>
                  <a:pt x="6704" y="6041"/>
                  <a:pt x="7124" y="6230"/>
                </a:cubicBezTo>
                <a:cubicBezTo>
                  <a:pt x="7124" y="6230"/>
                  <a:pt x="3468" y="6691"/>
                  <a:pt x="3427" y="7300"/>
                </a:cubicBezTo>
                <a:cubicBezTo>
                  <a:pt x="3414" y="7747"/>
                  <a:pt x="4564" y="10089"/>
                  <a:pt x="5255" y="11702"/>
                </a:cubicBezTo>
                <a:lnTo>
                  <a:pt x="5255" y="11687"/>
                </a:lnTo>
                <a:cubicBezTo>
                  <a:pt x="5553" y="12365"/>
                  <a:pt x="5702" y="12839"/>
                  <a:pt x="5770" y="13137"/>
                </a:cubicBezTo>
                <a:cubicBezTo>
                  <a:pt x="5566" y="13110"/>
                  <a:pt x="5445" y="13083"/>
                  <a:pt x="5445" y="13083"/>
                </a:cubicBezTo>
                <a:cubicBezTo>
                  <a:pt x="5418" y="13079"/>
                  <a:pt x="5391" y="13077"/>
                  <a:pt x="5364" y="13077"/>
                </a:cubicBezTo>
                <a:cubicBezTo>
                  <a:pt x="5097" y="13077"/>
                  <a:pt x="4857" y="13259"/>
                  <a:pt x="4808" y="13529"/>
                </a:cubicBezTo>
                <a:cubicBezTo>
                  <a:pt x="4768" y="13773"/>
                  <a:pt x="4903" y="14017"/>
                  <a:pt x="5120" y="14112"/>
                </a:cubicBezTo>
                <a:cubicBezTo>
                  <a:pt x="4862" y="14085"/>
                  <a:pt x="4714" y="14058"/>
                  <a:pt x="4714" y="14058"/>
                </a:cubicBezTo>
                <a:cubicBezTo>
                  <a:pt x="4671" y="14052"/>
                  <a:pt x="4629" y="14049"/>
                  <a:pt x="4587" y="14049"/>
                </a:cubicBezTo>
                <a:cubicBezTo>
                  <a:pt x="4162" y="14049"/>
                  <a:pt x="3787" y="14356"/>
                  <a:pt x="3724" y="14775"/>
                </a:cubicBezTo>
                <a:cubicBezTo>
                  <a:pt x="3643" y="15250"/>
                  <a:pt x="3968" y="15696"/>
                  <a:pt x="4443" y="15764"/>
                </a:cubicBezTo>
                <a:cubicBezTo>
                  <a:pt x="4447" y="15769"/>
                  <a:pt x="4452" y="15772"/>
                  <a:pt x="4457" y="15774"/>
                </a:cubicBezTo>
                <a:lnTo>
                  <a:pt x="4457" y="15774"/>
                </a:lnTo>
                <a:cubicBezTo>
                  <a:pt x="4197" y="15749"/>
                  <a:pt x="4050" y="15737"/>
                  <a:pt x="4050" y="15737"/>
                </a:cubicBezTo>
                <a:cubicBezTo>
                  <a:pt x="4008" y="15732"/>
                  <a:pt x="3967" y="15729"/>
                  <a:pt x="3926" y="15729"/>
                </a:cubicBezTo>
                <a:cubicBezTo>
                  <a:pt x="3461" y="15729"/>
                  <a:pt x="3056" y="16077"/>
                  <a:pt x="2993" y="16550"/>
                </a:cubicBezTo>
                <a:cubicBezTo>
                  <a:pt x="2926" y="17064"/>
                  <a:pt x="3291" y="17538"/>
                  <a:pt x="3820" y="17606"/>
                </a:cubicBezTo>
                <a:cubicBezTo>
                  <a:pt x="3860" y="17606"/>
                  <a:pt x="4645" y="17700"/>
                  <a:pt x="5945" y="17769"/>
                </a:cubicBezTo>
                <a:cubicBezTo>
                  <a:pt x="5945" y="17769"/>
                  <a:pt x="5945" y="17863"/>
                  <a:pt x="5960" y="17890"/>
                </a:cubicBezTo>
                <a:cubicBezTo>
                  <a:pt x="6095" y="20788"/>
                  <a:pt x="6135" y="29645"/>
                  <a:pt x="4470" y="32287"/>
                </a:cubicBezTo>
                <a:cubicBezTo>
                  <a:pt x="4437" y="32284"/>
                  <a:pt x="4404" y="32283"/>
                  <a:pt x="4372" y="32283"/>
                </a:cubicBezTo>
                <a:cubicBezTo>
                  <a:pt x="3578" y="32283"/>
                  <a:pt x="2956" y="33072"/>
                  <a:pt x="3372" y="34074"/>
                </a:cubicBezTo>
                <a:cubicBezTo>
                  <a:pt x="1707" y="34141"/>
                  <a:pt x="732" y="35808"/>
                  <a:pt x="2005" y="37054"/>
                </a:cubicBezTo>
                <a:cubicBezTo>
                  <a:pt x="1" y="37960"/>
                  <a:pt x="95" y="39220"/>
                  <a:pt x="2520" y="40006"/>
                </a:cubicBezTo>
                <a:cubicBezTo>
                  <a:pt x="4618" y="40669"/>
                  <a:pt x="7558" y="40710"/>
                  <a:pt x="8329" y="40710"/>
                </a:cubicBezTo>
                <a:lnTo>
                  <a:pt x="9074" y="40710"/>
                </a:lnTo>
                <a:cubicBezTo>
                  <a:pt x="9087" y="40696"/>
                  <a:pt x="9087" y="40696"/>
                  <a:pt x="9101" y="40696"/>
                </a:cubicBezTo>
                <a:lnTo>
                  <a:pt x="9399" y="40696"/>
                </a:lnTo>
                <a:cubicBezTo>
                  <a:pt x="9494" y="40683"/>
                  <a:pt x="9589" y="40683"/>
                  <a:pt x="9697" y="40683"/>
                </a:cubicBezTo>
                <a:lnTo>
                  <a:pt x="9737" y="40683"/>
                </a:lnTo>
                <a:cubicBezTo>
                  <a:pt x="9833" y="40669"/>
                  <a:pt x="9941" y="40669"/>
                  <a:pt x="10049" y="40656"/>
                </a:cubicBezTo>
                <a:lnTo>
                  <a:pt x="10090" y="40656"/>
                </a:lnTo>
                <a:cubicBezTo>
                  <a:pt x="10198" y="40656"/>
                  <a:pt x="10306" y="40642"/>
                  <a:pt x="10415" y="40629"/>
                </a:cubicBezTo>
                <a:lnTo>
                  <a:pt x="10469" y="40629"/>
                </a:lnTo>
                <a:cubicBezTo>
                  <a:pt x="10577" y="40629"/>
                  <a:pt x="10700" y="40615"/>
                  <a:pt x="10808" y="40602"/>
                </a:cubicBezTo>
                <a:lnTo>
                  <a:pt x="10862" y="40602"/>
                </a:lnTo>
                <a:cubicBezTo>
                  <a:pt x="10983" y="40588"/>
                  <a:pt x="11106" y="40575"/>
                  <a:pt x="11214" y="40561"/>
                </a:cubicBezTo>
                <a:lnTo>
                  <a:pt x="11268" y="40561"/>
                </a:lnTo>
                <a:lnTo>
                  <a:pt x="11633" y="40521"/>
                </a:lnTo>
                <a:cubicBezTo>
                  <a:pt x="11661" y="40506"/>
                  <a:pt x="11675" y="40506"/>
                  <a:pt x="11688" y="40506"/>
                </a:cubicBezTo>
                <a:cubicBezTo>
                  <a:pt x="11810" y="40493"/>
                  <a:pt x="11931" y="40479"/>
                  <a:pt x="12067" y="40452"/>
                </a:cubicBezTo>
                <a:lnTo>
                  <a:pt x="12108" y="40452"/>
                </a:lnTo>
                <a:cubicBezTo>
                  <a:pt x="12243" y="40425"/>
                  <a:pt x="12365" y="40412"/>
                  <a:pt x="12487" y="40385"/>
                </a:cubicBezTo>
                <a:lnTo>
                  <a:pt x="12541" y="40385"/>
                </a:lnTo>
                <a:cubicBezTo>
                  <a:pt x="12663" y="40358"/>
                  <a:pt x="12785" y="40331"/>
                  <a:pt x="12921" y="40304"/>
                </a:cubicBezTo>
                <a:lnTo>
                  <a:pt x="12948" y="40304"/>
                </a:lnTo>
                <a:cubicBezTo>
                  <a:pt x="13083" y="40277"/>
                  <a:pt x="13204" y="40250"/>
                  <a:pt x="13327" y="40223"/>
                </a:cubicBezTo>
                <a:cubicBezTo>
                  <a:pt x="13340" y="40223"/>
                  <a:pt x="13354" y="40209"/>
                  <a:pt x="13354" y="40209"/>
                </a:cubicBezTo>
                <a:cubicBezTo>
                  <a:pt x="13489" y="40181"/>
                  <a:pt x="13611" y="40154"/>
                  <a:pt x="13746" y="40114"/>
                </a:cubicBezTo>
                <a:lnTo>
                  <a:pt x="13760" y="40114"/>
                </a:lnTo>
                <a:cubicBezTo>
                  <a:pt x="13882" y="40073"/>
                  <a:pt x="14017" y="40033"/>
                  <a:pt x="14139" y="40006"/>
                </a:cubicBezTo>
                <a:cubicBezTo>
                  <a:pt x="14519" y="39883"/>
                  <a:pt x="14844" y="39748"/>
                  <a:pt x="15100" y="39600"/>
                </a:cubicBezTo>
                <a:cubicBezTo>
                  <a:pt x="15737" y="39261"/>
                  <a:pt x="16062" y="38868"/>
                  <a:pt x="16062" y="38475"/>
                </a:cubicBezTo>
                <a:cubicBezTo>
                  <a:pt x="16062" y="38408"/>
                  <a:pt x="16062" y="38340"/>
                  <a:pt x="16048" y="38272"/>
                </a:cubicBezTo>
                <a:cubicBezTo>
                  <a:pt x="16035" y="38245"/>
                  <a:pt x="16021" y="38204"/>
                  <a:pt x="16008" y="38177"/>
                </a:cubicBezTo>
                <a:cubicBezTo>
                  <a:pt x="15967" y="38042"/>
                  <a:pt x="15873" y="37920"/>
                  <a:pt x="15765" y="37785"/>
                </a:cubicBezTo>
                <a:cubicBezTo>
                  <a:pt x="15521" y="37527"/>
                  <a:pt x="15155" y="37283"/>
                  <a:pt x="14654" y="37054"/>
                </a:cubicBezTo>
                <a:cubicBezTo>
                  <a:pt x="14817" y="36891"/>
                  <a:pt x="14952" y="36729"/>
                  <a:pt x="15046" y="36579"/>
                </a:cubicBezTo>
                <a:cubicBezTo>
                  <a:pt x="15087" y="36498"/>
                  <a:pt x="15127" y="36417"/>
                  <a:pt x="15155" y="36335"/>
                </a:cubicBezTo>
                <a:cubicBezTo>
                  <a:pt x="15344" y="35862"/>
                  <a:pt x="15209" y="35387"/>
                  <a:pt x="14911" y="34995"/>
                </a:cubicBezTo>
                <a:cubicBezTo>
                  <a:pt x="14857" y="34941"/>
                  <a:pt x="14802" y="34873"/>
                  <a:pt x="14735" y="34818"/>
                </a:cubicBezTo>
                <a:cubicBezTo>
                  <a:pt x="14532" y="34602"/>
                  <a:pt x="14261" y="34426"/>
                  <a:pt x="13963" y="34291"/>
                </a:cubicBezTo>
                <a:cubicBezTo>
                  <a:pt x="13882" y="34250"/>
                  <a:pt x="13800" y="34210"/>
                  <a:pt x="13706" y="34183"/>
                </a:cubicBezTo>
                <a:cubicBezTo>
                  <a:pt x="13571" y="34141"/>
                  <a:pt x="13435" y="34101"/>
                  <a:pt x="13286" y="34074"/>
                </a:cubicBezTo>
                <a:cubicBezTo>
                  <a:pt x="13313" y="34006"/>
                  <a:pt x="13340" y="33939"/>
                  <a:pt x="13354" y="33885"/>
                </a:cubicBezTo>
                <a:cubicBezTo>
                  <a:pt x="13394" y="33749"/>
                  <a:pt x="13408" y="33627"/>
                  <a:pt x="13421" y="33518"/>
                </a:cubicBezTo>
                <a:cubicBezTo>
                  <a:pt x="13447" y="32796"/>
                  <a:pt x="12932" y="32283"/>
                  <a:pt x="12286" y="32283"/>
                </a:cubicBezTo>
                <a:cubicBezTo>
                  <a:pt x="12254" y="32283"/>
                  <a:pt x="12222" y="32284"/>
                  <a:pt x="12189" y="32287"/>
                </a:cubicBezTo>
                <a:cubicBezTo>
                  <a:pt x="11579" y="31324"/>
                  <a:pt x="11200" y="29510"/>
                  <a:pt x="10956" y="27465"/>
                </a:cubicBezTo>
                <a:cubicBezTo>
                  <a:pt x="10808" y="26165"/>
                  <a:pt x="10727" y="24770"/>
                  <a:pt x="10685" y="23430"/>
                </a:cubicBezTo>
                <a:cubicBezTo>
                  <a:pt x="10672" y="23050"/>
                  <a:pt x="10658" y="22671"/>
                  <a:pt x="10645" y="22305"/>
                </a:cubicBezTo>
                <a:cubicBezTo>
                  <a:pt x="10618" y="20382"/>
                  <a:pt x="10658" y="18690"/>
                  <a:pt x="10713" y="17755"/>
                </a:cubicBezTo>
                <a:cubicBezTo>
                  <a:pt x="11850" y="17687"/>
                  <a:pt x="12541" y="17606"/>
                  <a:pt x="12596" y="17606"/>
                </a:cubicBezTo>
                <a:cubicBezTo>
                  <a:pt x="13110" y="17538"/>
                  <a:pt x="13475" y="17064"/>
                  <a:pt x="13408" y="16550"/>
                </a:cubicBezTo>
                <a:cubicBezTo>
                  <a:pt x="13358" y="16077"/>
                  <a:pt x="12953" y="15729"/>
                  <a:pt x="12488" y="15729"/>
                </a:cubicBezTo>
                <a:cubicBezTo>
                  <a:pt x="12448" y="15729"/>
                  <a:pt x="12406" y="15732"/>
                  <a:pt x="12365" y="15737"/>
                </a:cubicBezTo>
                <a:cubicBezTo>
                  <a:pt x="12353" y="15737"/>
                  <a:pt x="12223" y="15748"/>
                  <a:pt x="11989" y="15772"/>
                </a:cubicBezTo>
                <a:lnTo>
                  <a:pt x="11989" y="15772"/>
                </a:lnTo>
                <a:cubicBezTo>
                  <a:pt x="12447" y="15677"/>
                  <a:pt x="12757" y="15253"/>
                  <a:pt x="12690" y="14789"/>
                </a:cubicBezTo>
                <a:cubicBezTo>
                  <a:pt x="12616" y="14357"/>
                  <a:pt x="12250" y="14049"/>
                  <a:pt x="11827" y="14049"/>
                </a:cubicBezTo>
                <a:cubicBezTo>
                  <a:pt x="11786" y="14049"/>
                  <a:pt x="11744" y="14052"/>
                  <a:pt x="11702" y="14058"/>
                </a:cubicBezTo>
                <a:cubicBezTo>
                  <a:pt x="11702" y="14058"/>
                  <a:pt x="11552" y="14085"/>
                  <a:pt x="11295" y="14112"/>
                </a:cubicBezTo>
                <a:cubicBezTo>
                  <a:pt x="11512" y="14004"/>
                  <a:pt x="11633" y="13773"/>
                  <a:pt x="11593" y="13529"/>
                </a:cubicBezTo>
                <a:cubicBezTo>
                  <a:pt x="11545" y="13264"/>
                  <a:pt x="11314" y="13074"/>
                  <a:pt x="11063" y="13074"/>
                </a:cubicBezTo>
                <a:cubicBezTo>
                  <a:pt x="11032" y="13074"/>
                  <a:pt x="11001" y="13077"/>
                  <a:pt x="10970" y="13083"/>
                </a:cubicBezTo>
                <a:cubicBezTo>
                  <a:pt x="10956" y="13083"/>
                  <a:pt x="10943" y="13096"/>
                  <a:pt x="10889" y="13096"/>
                </a:cubicBezTo>
                <a:cubicBezTo>
                  <a:pt x="10943" y="12812"/>
                  <a:pt x="11187" y="12202"/>
                  <a:pt x="11498" y="11485"/>
                </a:cubicBezTo>
                <a:lnTo>
                  <a:pt x="11702" y="11037"/>
                </a:lnTo>
                <a:cubicBezTo>
                  <a:pt x="11837" y="10726"/>
                  <a:pt x="11973" y="10414"/>
                  <a:pt x="12121" y="10089"/>
                </a:cubicBezTo>
                <a:cubicBezTo>
                  <a:pt x="12229" y="9860"/>
                  <a:pt x="12338" y="9629"/>
                  <a:pt x="12433" y="9399"/>
                </a:cubicBezTo>
                <a:cubicBezTo>
                  <a:pt x="12473" y="9318"/>
                  <a:pt x="12500" y="9250"/>
                  <a:pt x="12541" y="9168"/>
                </a:cubicBezTo>
                <a:cubicBezTo>
                  <a:pt x="12609" y="9020"/>
                  <a:pt x="12663" y="8885"/>
                  <a:pt x="12731" y="8735"/>
                </a:cubicBezTo>
                <a:lnTo>
                  <a:pt x="12812" y="8533"/>
                </a:lnTo>
                <a:cubicBezTo>
                  <a:pt x="12866" y="8397"/>
                  <a:pt x="12921" y="8275"/>
                  <a:pt x="12975" y="8153"/>
                </a:cubicBezTo>
                <a:cubicBezTo>
                  <a:pt x="12988" y="8099"/>
                  <a:pt x="13015" y="8045"/>
                  <a:pt x="13029" y="7991"/>
                </a:cubicBezTo>
                <a:cubicBezTo>
                  <a:pt x="13137" y="7720"/>
                  <a:pt x="13204" y="7503"/>
                  <a:pt x="13218" y="7368"/>
                </a:cubicBezTo>
                <a:cubicBezTo>
                  <a:pt x="13231" y="7341"/>
                  <a:pt x="13231" y="7327"/>
                  <a:pt x="13231" y="7300"/>
                </a:cubicBezTo>
                <a:cubicBezTo>
                  <a:pt x="13218" y="7232"/>
                  <a:pt x="13164" y="7151"/>
                  <a:pt x="13056" y="7083"/>
                </a:cubicBezTo>
                <a:cubicBezTo>
                  <a:pt x="12934" y="6989"/>
                  <a:pt x="12731" y="6907"/>
                  <a:pt x="12500" y="6826"/>
                </a:cubicBezTo>
                <a:cubicBezTo>
                  <a:pt x="12460" y="6812"/>
                  <a:pt x="12406" y="6799"/>
                  <a:pt x="12352" y="6785"/>
                </a:cubicBezTo>
                <a:cubicBezTo>
                  <a:pt x="12256" y="6758"/>
                  <a:pt x="12148" y="6718"/>
                  <a:pt x="12040" y="6691"/>
                </a:cubicBezTo>
                <a:lnTo>
                  <a:pt x="11715" y="6609"/>
                </a:lnTo>
                <a:cubicBezTo>
                  <a:pt x="10685" y="6379"/>
                  <a:pt x="9535" y="6230"/>
                  <a:pt x="9535" y="6230"/>
                </a:cubicBezTo>
                <a:cubicBezTo>
                  <a:pt x="9683" y="6189"/>
                  <a:pt x="9765" y="6054"/>
                  <a:pt x="9765" y="5905"/>
                </a:cubicBezTo>
                <a:cubicBezTo>
                  <a:pt x="9779" y="5878"/>
                  <a:pt x="9765" y="5851"/>
                  <a:pt x="9765" y="5837"/>
                </a:cubicBezTo>
                <a:cubicBezTo>
                  <a:pt x="9752" y="5647"/>
                  <a:pt x="9656" y="5458"/>
                  <a:pt x="9467" y="5363"/>
                </a:cubicBezTo>
                <a:cubicBezTo>
                  <a:pt x="9427" y="5336"/>
                  <a:pt x="9358" y="5309"/>
                  <a:pt x="9304" y="5309"/>
                </a:cubicBezTo>
                <a:lnTo>
                  <a:pt x="9304" y="4768"/>
                </a:lnTo>
                <a:lnTo>
                  <a:pt x="9765" y="4768"/>
                </a:lnTo>
                <a:cubicBezTo>
                  <a:pt x="9765" y="4768"/>
                  <a:pt x="9914" y="4741"/>
                  <a:pt x="9887" y="4591"/>
                </a:cubicBezTo>
                <a:cubicBezTo>
                  <a:pt x="9873" y="4537"/>
                  <a:pt x="9846" y="4470"/>
                  <a:pt x="9779" y="4388"/>
                </a:cubicBezTo>
                <a:cubicBezTo>
                  <a:pt x="9697" y="4266"/>
                  <a:pt x="9602" y="4145"/>
                  <a:pt x="9508" y="4036"/>
                </a:cubicBezTo>
                <a:cubicBezTo>
                  <a:pt x="9385" y="3901"/>
                  <a:pt x="9264" y="3778"/>
                  <a:pt x="9183" y="3684"/>
                </a:cubicBezTo>
                <a:cubicBezTo>
                  <a:pt x="9169" y="3670"/>
                  <a:pt x="9156" y="3643"/>
                  <a:pt x="9129" y="3630"/>
                </a:cubicBezTo>
                <a:cubicBezTo>
                  <a:pt x="9074" y="3549"/>
                  <a:pt x="9074" y="3372"/>
                  <a:pt x="9074" y="3251"/>
                </a:cubicBezTo>
                <a:cubicBezTo>
                  <a:pt x="9089" y="3248"/>
                  <a:pt x="9106" y="3246"/>
                  <a:pt x="9125" y="3246"/>
                </a:cubicBezTo>
                <a:cubicBezTo>
                  <a:pt x="9288" y="3246"/>
                  <a:pt x="9617" y="3353"/>
                  <a:pt x="9968" y="3643"/>
                </a:cubicBezTo>
                <a:cubicBezTo>
                  <a:pt x="10104" y="3778"/>
                  <a:pt x="10212" y="3847"/>
                  <a:pt x="10306" y="3874"/>
                </a:cubicBezTo>
                <a:cubicBezTo>
                  <a:pt x="10333" y="3887"/>
                  <a:pt x="10360" y="3887"/>
                  <a:pt x="10375" y="3901"/>
                </a:cubicBezTo>
                <a:cubicBezTo>
                  <a:pt x="10415" y="3901"/>
                  <a:pt x="10456" y="3874"/>
                  <a:pt x="10469" y="3847"/>
                </a:cubicBezTo>
                <a:cubicBezTo>
                  <a:pt x="10496" y="3806"/>
                  <a:pt x="10496" y="3765"/>
                  <a:pt x="10496" y="3697"/>
                </a:cubicBezTo>
                <a:lnTo>
                  <a:pt x="10496" y="1328"/>
                </a:lnTo>
                <a:cubicBezTo>
                  <a:pt x="10496" y="1246"/>
                  <a:pt x="10483" y="1192"/>
                  <a:pt x="10456" y="1165"/>
                </a:cubicBezTo>
                <a:cubicBezTo>
                  <a:pt x="10434" y="1149"/>
                  <a:pt x="10409" y="1141"/>
                  <a:pt x="10381" y="1141"/>
                </a:cubicBezTo>
                <a:cubicBezTo>
                  <a:pt x="10338" y="1141"/>
                  <a:pt x="10288" y="1159"/>
                  <a:pt x="10239" y="1192"/>
                </a:cubicBezTo>
                <a:cubicBezTo>
                  <a:pt x="10198" y="1219"/>
                  <a:pt x="10144" y="1274"/>
                  <a:pt x="10090" y="1328"/>
                </a:cubicBezTo>
                <a:cubicBezTo>
                  <a:pt x="10062" y="1355"/>
                  <a:pt x="10049" y="1395"/>
                  <a:pt x="10022" y="1422"/>
                </a:cubicBezTo>
                <a:cubicBezTo>
                  <a:pt x="9995" y="1463"/>
                  <a:pt x="9954" y="1517"/>
                  <a:pt x="9887" y="1572"/>
                </a:cubicBezTo>
                <a:cubicBezTo>
                  <a:pt x="9710" y="1720"/>
                  <a:pt x="9454" y="1869"/>
                  <a:pt x="9277" y="1924"/>
                </a:cubicBezTo>
                <a:cubicBezTo>
                  <a:pt x="9250" y="1937"/>
                  <a:pt x="9237" y="1937"/>
                  <a:pt x="9210" y="1951"/>
                </a:cubicBezTo>
                <a:lnTo>
                  <a:pt x="9114" y="1951"/>
                </a:lnTo>
                <a:cubicBezTo>
                  <a:pt x="9101" y="1951"/>
                  <a:pt x="9087" y="1924"/>
                  <a:pt x="9074" y="1910"/>
                </a:cubicBezTo>
                <a:cubicBezTo>
                  <a:pt x="9060" y="1720"/>
                  <a:pt x="9033" y="1517"/>
                  <a:pt x="9250" y="1219"/>
                </a:cubicBezTo>
                <a:cubicBezTo>
                  <a:pt x="9277" y="1192"/>
                  <a:pt x="9318" y="1151"/>
                  <a:pt x="9345" y="1111"/>
                </a:cubicBezTo>
                <a:cubicBezTo>
                  <a:pt x="9521" y="853"/>
                  <a:pt x="9752" y="555"/>
                  <a:pt x="9792" y="366"/>
                </a:cubicBezTo>
                <a:cubicBezTo>
                  <a:pt x="9806" y="326"/>
                  <a:pt x="9806" y="298"/>
                  <a:pt x="9806" y="271"/>
                </a:cubicBezTo>
                <a:cubicBezTo>
                  <a:pt x="9806" y="244"/>
                  <a:pt x="9792" y="230"/>
                  <a:pt x="9779" y="203"/>
                </a:cubicBezTo>
                <a:cubicBezTo>
                  <a:pt x="9765" y="190"/>
                  <a:pt x="9752" y="176"/>
                  <a:pt x="9737" y="176"/>
                </a:cubicBezTo>
                <a:cubicBezTo>
                  <a:pt x="9724" y="163"/>
                  <a:pt x="9724" y="149"/>
                  <a:pt x="9710" y="149"/>
                </a:cubicBezTo>
                <a:lnTo>
                  <a:pt x="9629" y="109"/>
                </a:lnTo>
                <a:cubicBezTo>
                  <a:pt x="9616" y="109"/>
                  <a:pt x="9602" y="109"/>
                  <a:pt x="9589" y="95"/>
                </a:cubicBezTo>
                <a:cubicBezTo>
                  <a:pt x="9562" y="82"/>
                  <a:pt x="9521" y="82"/>
                  <a:pt x="9467" y="68"/>
                </a:cubicBezTo>
                <a:lnTo>
                  <a:pt x="9440" y="68"/>
                </a:lnTo>
                <a:cubicBezTo>
                  <a:pt x="9385" y="55"/>
                  <a:pt x="9331" y="41"/>
                  <a:pt x="9277" y="41"/>
                </a:cubicBezTo>
                <a:lnTo>
                  <a:pt x="9250" y="41"/>
                </a:lnTo>
                <a:cubicBezTo>
                  <a:pt x="9183" y="28"/>
                  <a:pt x="9101" y="28"/>
                  <a:pt x="9033" y="14"/>
                </a:cubicBezTo>
                <a:lnTo>
                  <a:pt x="9006" y="14"/>
                </a:lnTo>
                <a:cubicBezTo>
                  <a:pt x="8925" y="14"/>
                  <a:pt x="8844" y="14"/>
                  <a:pt x="87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 flipH="1" rot="5400000">
            <a:off x="3525284" y="2967881"/>
            <a:ext cx="1127185" cy="1668852"/>
          </a:xfrm>
          <a:custGeom>
            <a:rect b="b" l="l" r="r" t="t"/>
            <a:pathLst>
              <a:path extrusionOk="0" h="13815" w="9331">
                <a:moveTo>
                  <a:pt x="4456" y="1"/>
                </a:moveTo>
                <a:lnTo>
                  <a:pt x="3128" y="14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4"/>
                </a:lnTo>
                <a:lnTo>
                  <a:pt x="1043" y="14"/>
                </a:lnTo>
                <a:lnTo>
                  <a:pt x="1043" y="1314"/>
                </a:lnTo>
                <a:cubicBezTo>
                  <a:pt x="1043" y="1314"/>
                  <a:pt x="1747" y="1720"/>
                  <a:pt x="1882" y="1734"/>
                </a:cubicBezTo>
                <a:cubicBezTo>
                  <a:pt x="1626" y="1747"/>
                  <a:pt x="1503" y="2018"/>
                  <a:pt x="2018" y="2059"/>
                </a:cubicBezTo>
                <a:cubicBezTo>
                  <a:pt x="2018" y="2059"/>
                  <a:pt x="2384" y="7002"/>
                  <a:pt x="1301" y="9643"/>
                </a:cubicBezTo>
                <a:cubicBezTo>
                  <a:pt x="759" y="10956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29"/>
                </a:lnTo>
                <a:lnTo>
                  <a:pt x="732" y="12433"/>
                </a:lnTo>
                <a:lnTo>
                  <a:pt x="732" y="12500"/>
                </a:lnTo>
                <a:cubicBezTo>
                  <a:pt x="732" y="12500"/>
                  <a:pt x="55" y="12690"/>
                  <a:pt x="55" y="13069"/>
                </a:cubicBezTo>
                <a:cubicBezTo>
                  <a:pt x="55" y="13448"/>
                  <a:pt x="501" y="13800"/>
                  <a:pt x="4497" y="13814"/>
                </a:cubicBezTo>
                <a:lnTo>
                  <a:pt x="4781" y="13814"/>
                </a:lnTo>
                <a:cubicBezTo>
                  <a:pt x="8220" y="13800"/>
                  <a:pt x="9331" y="13421"/>
                  <a:pt x="9168" y="12988"/>
                </a:cubicBezTo>
                <a:cubicBezTo>
                  <a:pt x="9020" y="12581"/>
                  <a:pt x="8275" y="12473"/>
                  <a:pt x="8275" y="12473"/>
                </a:cubicBezTo>
                <a:lnTo>
                  <a:pt x="8275" y="12446"/>
                </a:lnTo>
                <a:lnTo>
                  <a:pt x="8275" y="12338"/>
                </a:lnTo>
                <a:lnTo>
                  <a:pt x="8275" y="12310"/>
                </a:lnTo>
                <a:lnTo>
                  <a:pt x="8275" y="11985"/>
                </a:lnTo>
                <a:lnTo>
                  <a:pt x="8275" y="11904"/>
                </a:lnTo>
                <a:cubicBezTo>
                  <a:pt x="8830" y="11688"/>
                  <a:pt x="8843" y="11214"/>
                  <a:pt x="7991" y="10022"/>
                </a:cubicBezTo>
                <a:cubicBezTo>
                  <a:pt x="6853" y="8424"/>
                  <a:pt x="6609" y="3454"/>
                  <a:pt x="6731" y="2045"/>
                </a:cubicBezTo>
                <a:cubicBezTo>
                  <a:pt x="7029" y="1951"/>
                  <a:pt x="6920" y="1788"/>
                  <a:pt x="6745" y="1720"/>
                </a:cubicBezTo>
                <a:cubicBezTo>
                  <a:pt x="6826" y="1680"/>
                  <a:pt x="7097" y="1517"/>
                  <a:pt x="7287" y="1409"/>
                </a:cubicBezTo>
                <a:cubicBezTo>
                  <a:pt x="7381" y="1341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07"/>
                </a:lnTo>
                <a:lnTo>
                  <a:pt x="5607" y="407"/>
                </a:lnTo>
                <a:lnTo>
                  <a:pt x="55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 rot="10800000">
            <a:off x="875385" y="-295531"/>
            <a:ext cx="932089" cy="1956606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/>
          <p:nvPr/>
        </p:nvSpPr>
        <p:spPr>
          <a:xfrm rot="5400000">
            <a:off x="-1198893" y="1625551"/>
            <a:ext cx="1937723" cy="4353526"/>
          </a:xfrm>
          <a:custGeom>
            <a:rect b="b" l="l" r="r" t="t"/>
            <a:pathLst>
              <a:path extrusionOk="0" h="38219" w="17011">
                <a:moveTo>
                  <a:pt x="8708" y="1"/>
                </a:moveTo>
                <a:cubicBezTo>
                  <a:pt x="8302" y="1"/>
                  <a:pt x="7760" y="299"/>
                  <a:pt x="7720" y="976"/>
                </a:cubicBezTo>
                <a:cubicBezTo>
                  <a:pt x="7679" y="1653"/>
                  <a:pt x="8100" y="1937"/>
                  <a:pt x="8100" y="1937"/>
                </a:cubicBezTo>
                <a:lnTo>
                  <a:pt x="8100" y="2439"/>
                </a:lnTo>
                <a:cubicBezTo>
                  <a:pt x="7314" y="2601"/>
                  <a:pt x="6542" y="3291"/>
                  <a:pt x="6542" y="3291"/>
                </a:cubicBezTo>
                <a:cubicBezTo>
                  <a:pt x="6542" y="3291"/>
                  <a:pt x="6339" y="2926"/>
                  <a:pt x="6027" y="2682"/>
                </a:cubicBezTo>
                <a:cubicBezTo>
                  <a:pt x="5979" y="2643"/>
                  <a:pt x="5925" y="2624"/>
                  <a:pt x="5871" y="2624"/>
                </a:cubicBezTo>
                <a:cubicBezTo>
                  <a:pt x="5664" y="2624"/>
                  <a:pt x="5442" y="2884"/>
                  <a:pt x="5431" y="3237"/>
                </a:cubicBezTo>
                <a:cubicBezTo>
                  <a:pt x="5421" y="3527"/>
                  <a:pt x="5347" y="3714"/>
                  <a:pt x="5247" y="3714"/>
                </a:cubicBezTo>
                <a:cubicBezTo>
                  <a:pt x="5216" y="3714"/>
                  <a:pt x="5182" y="3696"/>
                  <a:pt x="5147" y="3657"/>
                </a:cubicBezTo>
                <a:cubicBezTo>
                  <a:pt x="4662" y="3211"/>
                  <a:pt x="4324" y="3049"/>
                  <a:pt x="4134" y="3049"/>
                </a:cubicBezTo>
                <a:cubicBezTo>
                  <a:pt x="3920" y="3049"/>
                  <a:pt x="3892" y="3252"/>
                  <a:pt x="4050" y="3481"/>
                </a:cubicBezTo>
                <a:cubicBezTo>
                  <a:pt x="4348" y="3914"/>
                  <a:pt x="5256" y="5093"/>
                  <a:pt x="5581" y="5743"/>
                </a:cubicBezTo>
                <a:cubicBezTo>
                  <a:pt x="5810" y="6204"/>
                  <a:pt x="5919" y="7571"/>
                  <a:pt x="5960" y="8465"/>
                </a:cubicBezTo>
                <a:cubicBezTo>
                  <a:pt x="5960" y="8560"/>
                  <a:pt x="5987" y="9250"/>
                  <a:pt x="5987" y="9250"/>
                </a:cubicBezTo>
                <a:cubicBezTo>
                  <a:pt x="5973" y="9250"/>
                  <a:pt x="5960" y="9264"/>
                  <a:pt x="5946" y="9264"/>
                </a:cubicBezTo>
                <a:cubicBezTo>
                  <a:pt x="5729" y="9223"/>
                  <a:pt x="5621" y="9196"/>
                  <a:pt x="5608" y="9196"/>
                </a:cubicBezTo>
                <a:cubicBezTo>
                  <a:pt x="5567" y="9186"/>
                  <a:pt x="5525" y="9182"/>
                  <a:pt x="5484" y="9182"/>
                </a:cubicBezTo>
                <a:cubicBezTo>
                  <a:pt x="5242" y="9182"/>
                  <a:pt x="5015" y="9345"/>
                  <a:pt x="4958" y="9589"/>
                </a:cubicBezTo>
                <a:cubicBezTo>
                  <a:pt x="4889" y="9887"/>
                  <a:pt x="5066" y="10171"/>
                  <a:pt x="5350" y="10252"/>
                </a:cubicBezTo>
                <a:cubicBezTo>
                  <a:pt x="5391" y="10252"/>
                  <a:pt x="5621" y="10306"/>
                  <a:pt x="6014" y="10375"/>
                </a:cubicBezTo>
                <a:cubicBezTo>
                  <a:pt x="6027" y="10429"/>
                  <a:pt x="6041" y="10496"/>
                  <a:pt x="6054" y="10604"/>
                </a:cubicBezTo>
                <a:cubicBezTo>
                  <a:pt x="5824" y="10564"/>
                  <a:pt x="5689" y="10523"/>
                  <a:pt x="5689" y="10523"/>
                </a:cubicBezTo>
                <a:cubicBezTo>
                  <a:pt x="5623" y="10508"/>
                  <a:pt x="5557" y="10500"/>
                  <a:pt x="5491" y="10500"/>
                </a:cubicBezTo>
                <a:cubicBezTo>
                  <a:pt x="5100" y="10500"/>
                  <a:pt x="4738" y="10766"/>
                  <a:pt x="4646" y="11160"/>
                </a:cubicBezTo>
                <a:cubicBezTo>
                  <a:pt x="4524" y="11634"/>
                  <a:pt x="4808" y="12094"/>
                  <a:pt x="5283" y="12217"/>
                </a:cubicBezTo>
                <a:cubicBezTo>
                  <a:pt x="5323" y="12217"/>
                  <a:pt x="5689" y="12311"/>
                  <a:pt x="6285" y="12392"/>
                </a:cubicBezTo>
                <a:cubicBezTo>
                  <a:pt x="6298" y="12514"/>
                  <a:pt x="6312" y="12636"/>
                  <a:pt x="6325" y="12771"/>
                </a:cubicBezTo>
                <a:cubicBezTo>
                  <a:pt x="5283" y="12677"/>
                  <a:pt x="4633" y="12569"/>
                  <a:pt x="4605" y="12555"/>
                </a:cubicBezTo>
                <a:cubicBezTo>
                  <a:pt x="4555" y="12546"/>
                  <a:pt x="4505" y="12542"/>
                  <a:pt x="4455" y="12542"/>
                </a:cubicBezTo>
                <a:cubicBezTo>
                  <a:pt x="4040" y="12542"/>
                  <a:pt x="3676" y="12836"/>
                  <a:pt x="3603" y="13259"/>
                </a:cubicBezTo>
                <a:cubicBezTo>
                  <a:pt x="3508" y="13733"/>
                  <a:pt x="3820" y="14180"/>
                  <a:pt x="4293" y="14261"/>
                </a:cubicBezTo>
                <a:cubicBezTo>
                  <a:pt x="4375" y="14275"/>
                  <a:pt x="5187" y="14423"/>
                  <a:pt x="6460" y="14532"/>
                </a:cubicBezTo>
                <a:cubicBezTo>
                  <a:pt x="6447" y="16997"/>
                  <a:pt x="6081" y="21994"/>
                  <a:pt x="4971" y="26111"/>
                </a:cubicBezTo>
                <a:cubicBezTo>
                  <a:pt x="4443" y="27831"/>
                  <a:pt x="3996" y="29483"/>
                  <a:pt x="3996" y="29483"/>
                </a:cubicBezTo>
                <a:cubicBezTo>
                  <a:pt x="3996" y="29483"/>
                  <a:pt x="3264" y="29916"/>
                  <a:pt x="3075" y="30960"/>
                </a:cubicBezTo>
                <a:cubicBezTo>
                  <a:pt x="2872" y="32002"/>
                  <a:pt x="1531" y="32666"/>
                  <a:pt x="1139" y="32977"/>
                </a:cubicBezTo>
                <a:cubicBezTo>
                  <a:pt x="745" y="33289"/>
                  <a:pt x="868" y="33708"/>
                  <a:pt x="1639" y="34237"/>
                </a:cubicBezTo>
                <a:cubicBezTo>
                  <a:pt x="109" y="34968"/>
                  <a:pt x="1" y="36187"/>
                  <a:pt x="2087" y="37365"/>
                </a:cubicBezTo>
                <a:cubicBezTo>
                  <a:pt x="3345" y="38069"/>
                  <a:pt x="6569" y="38219"/>
                  <a:pt x="8695" y="38219"/>
                </a:cubicBezTo>
                <a:lnTo>
                  <a:pt x="9427" y="38219"/>
                </a:lnTo>
                <a:cubicBezTo>
                  <a:pt x="9494" y="38219"/>
                  <a:pt x="9562" y="38205"/>
                  <a:pt x="9629" y="38205"/>
                </a:cubicBezTo>
                <a:lnTo>
                  <a:pt x="9873" y="38205"/>
                </a:lnTo>
                <a:cubicBezTo>
                  <a:pt x="9941" y="38205"/>
                  <a:pt x="10009" y="38192"/>
                  <a:pt x="10077" y="38192"/>
                </a:cubicBezTo>
                <a:lnTo>
                  <a:pt x="10293" y="38192"/>
                </a:lnTo>
                <a:cubicBezTo>
                  <a:pt x="10321" y="38192"/>
                  <a:pt x="10334" y="38177"/>
                  <a:pt x="10348" y="38177"/>
                </a:cubicBezTo>
                <a:lnTo>
                  <a:pt x="10577" y="38177"/>
                </a:lnTo>
                <a:cubicBezTo>
                  <a:pt x="10646" y="38164"/>
                  <a:pt x="10700" y="38164"/>
                  <a:pt x="10767" y="38164"/>
                </a:cubicBezTo>
                <a:lnTo>
                  <a:pt x="10821" y="38164"/>
                </a:lnTo>
                <a:cubicBezTo>
                  <a:pt x="10875" y="38150"/>
                  <a:pt x="10943" y="38150"/>
                  <a:pt x="10998" y="38150"/>
                </a:cubicBezTo>
                <a:lnTo>
                  <a:pt x="11065" y="38150"/>
                </a:lnTo>
                <a:cubicBezTo>
                  <a:pt x="11119" y="38137"/>
                  <a:pt x="11173" y="38137"/>
                  <a:pt x="11241" y="38137"/>
                </a:cubicBezTo>
                <a:cubicBezTo>
                  <a:pt x="11254" y="38137"/>
                  <a:pt x="11282" y="38137"/>
                  <a:pt x="11309" y="38123"/>
                </a:cubicBezTo>
                <a:lnTo>
                  <a:pt x="11471" y="38123"/>
                </a:lnTo>
                <a:cubicBezTo>
                  <a:pt x="11498" y="38110"/>
                  <a:pt x="11525" y="38110"/>
                  <a:pt x="11552" y="38110"/>
                </a:cubicBezTo>
                <a:cubicBezTo>
                  <a:pt x="11607" y="38110"/>
                  <a:pt x="11648" y="38096"/>
                  <a:pt x="11702" y="38096"/>
                </a:cubicBezTo>
                <a:lnTo>
                  <a:pt x="11796" y="38096"/>
                </a:lnTo>
                <a:cubicBezTo>
                  <a:pt x="11837" y="38083"/>
                  <a:pt x="11891" y="38083"/>
                  <a:pt x="11946" y="38083"/>
                </a:cubicBezTo>
                <a:cubicBezTo>
                  <a:pt x="11973" y="38069"/>
                  <a:pt x="12000" y="38069"/>
                  <a:pt x="12027" y="38069"/>
                </a:cubicBezTo>
                <a:cubicBezTo>
                  <a:pt x="12081" y="38069"/>
                  <a:pt x="12121" y="38056"/>
                  <a:pt x="12175" y="38056"/>
                </a:cubicBezTo>
                <a:cubicBezTo>
                  <a:pt x="12202" y="38056"/>
                  <a:pt x="12244" y="38056"/>
                  <a:pt x="12271" y="38042"/>
                </a:cubicBezTo>
                <a:cubicBezTo>
                  <a:pt x="12311" y="38042"/>
                  <a:pt x="12365" y="38042"/>
                  <a:pt x="12406" y="38029"/>
                </a:cubicBezTo>
                <a:cubicBezTo>
                  <a:pt x="12446" y="38029"/>
                  <a:pt x="12473" y="38029"/>
                  <a:pt x="12500" y="38015"/>
                </a:cubicBezTo>
                <a:cubicBezTo>
                  <a:pt x="12555" y="38015"/>
                  <a:pt x="12596" y="38015"/>
                  <a:pt x="12636" y="38002"/>
                </a:cubicBezTo>
                <a:cubicBezTo>
                  <a:pt x="12677" y="38002"/>
                  <a:pt x="12704" y="38002"/>
                  <a:pt x="12731" y="37988"/>
                </a:cubicBezTo>
                <a:cubicBezTo>
                  <a:pt x="12785" y="37988"/>
                  <a:pt x="12825" y="37988"/>
                  <a:pt x="12867" y="37975"/>
                </a:cubicBezTo>
                <a:cubicBezTo>
                  <a:pt x="12894" y="37975"/>
                  <a:pt x="12934" y="37975"/>
                  <a:pt x="12961" y="37961"/>
                </a:cubicBezTo>
                <a:cubicBezTo>
                  <a:pt x="13002" y="37961"/>
                  <a:pt x="13042" y="37948"/>
                  <a:pt x="13083" y="37948"/>
                </a:cubicBezTo>
                <a:cubicBezTo>
                  <a:pt x="13123" y="37948"/>
                  <a:pt x="13150" y="37934"/>
                  <a:pt x="13192" y="37934"/>
                </a:cubicBezTo>
                <a:cubicBezTo>
                  <a:pt x="13232" y="37934"/>
                  <a:pt x="13273" y="37921"/>
                  <a:pt x="13300" y="37921"/>
                </a:cubicBezTo>
                <a:cubicBezTo>
                  <a:pt x="13340" y="37907"/>
                  <a:pt x="13381" y="37907"/>
                  <a:pt x="13408" y="37894"/>
                </a:cubicBezTo>
                <a:cubicBezTo>
                  <a:pt x="13448" y="37894"/>
                  <a:pt x="13475" y="37894"/>
                  <a:pt x="13517" y="37880"/>
                </a:cubicBezTo>
                <a:cubicBezTo>
                  <a:pt x="13557" y="37880"/>
                  <a:pt x="13584" y="37867"/>
                  <a:pt x="13625" y="37867"/>
                </a:cubicBezTo>
                <a:cubicBezTo>
                  <a:pt x="13652" y="37852"/>
                  <a:pt x="13692" y="37852"/>
                  <a:pt x="13719" y="37852"/>
                </a:cubicBezTo>
                <a:cubicBezTo>
                  <a:pt x="13760" y="37839"/>
                  <a:pt x="13787" y="37839"/>
                  <a:pt x="13828" y="37825"/>
                </a:cubicBezTo>
                <a:cubicBezTo>
                  <a:pt x="13855" y="37825"/>
                  <a:pt x="13896" y="37812"/>
                  <a:pt x="13923" y="37812"/>
                </a:cubicBezTo>
                <a:cubicBezTo>
                  <a:pt x="13963" y="37798"/>
                  <a:pt x="13990" y="37798"/>
                  <a:pt x="14031" y="37785"/>
                </a:cubicBezTo>
                <a:cubicBezTo>
                  <a:pt x="14058" y="37785"/>
                  <a:pt x="14085" y="37771"/>
                  <a:pt x="14125" y="37771"/>
                </a:cubicBezTo>
                <a:cubicBezTo>
                  <a:pt x="14153" y="37758"/>
                  <a:pt x="14180" y="37758"/>
                  <a:pt x="14221" y="37744"/>
                </a:cubicBezTo>
                <a:cubicBezTo>
                  <a:pt x="14248" y="37744"/>
                  <a:pt x="14275" y="37731"/>
                  <a:pt x="14302" y="37731"/>
                </a:cubicBezTo>
                <a:cubicBezTo>
                  <a:pt x="14342" y="37717"/>
                  <a:pt x="14369" y="37704"/>
                  <a:pt x="14396" y="37704"/>
                </a:cubicBezTo>
                <a:cubicBezTo>
                  <a:pt x="14423" y="37690"/>
                  <a:pt x="14451" y="37690"/>
                  <a:pt x="14478" y="37677"/>
                </a:cubicBezTo>
                <a:cubicBezTo>
                  <a:pt x="14519" y="37677"/>
                  <a:pt x="14546" y="37663"/>
                  <a:pt x="14573" y="37650"/>
                </a:cubicBezTo>
                <a:cubicBezTo>
                  <a:pt x="14600" y="37650"/>
                  <a:pt x="14627" y="37636"/>
                  <a:pt x="14654" y="37636"/>
                </a:cubicBezTo>
                <a:cubicBezTo>
                  <a:pt x="14681" y="37623"/>
                  <a:pt x="14708" y="37623"/>
                  <a:pt x="14735" y="37609"/>
                </a:cubicBezTo>
                <a:cubicBezTo>
                  <a:pt x="14763" y="37596"/>
                  <a:pt x="14790" y="37596"/>
                  <a:pt x="14817" y="37582"/>
                </a:cubicBezTo>
                <a:cubicBezTo>
                  <a:pt x="14844" y="37569"/>
                  <a:pt x="14871" y="37569"/>
                  <a:pt x="14898" y="37555"/>
                </a:cubicBezTo>
                <a:cubicBezTo>
                  <a:pt x="14925" y="37542"/>
                  <a:pt x="14938" y="37542"/>
                  <a:pt x="14965" y="37527"/>
                </a:cubicBezTo>
                <a:cubicBezTo>
                  <a:pt x="14992" y="37527"/>
                  <a:pt x="15019" y="37514"/>
                  <a:pt x="15046" y="37500"/>
                </a:cubicBezTo>
                <a:cubicBezTo>
                  <a:pt x="15060" y="37487"/>
                  <a:pt x="15088" y="37487"/>
                  <a:pt x="15101" y="37473"/>
                </a:cubicBezTo>
                <a:cubicBezTo>
                  <a:pt x="15128" y="37460"/>
                  <a:pt x="15155" y="37446"/>
                  <a:pt x="15182" y="37446"/>
                </a:cubicBezTo>
                <a:cubicBezTo>
                  <a:pt x="15196" y="37433"/>
                  <a:pt x="15209" y="37433"/>
                  <a:pt x="15223" y="37419"/>
                </a:cubicBezTo>
                <a:cubicBezTo>
                  <a:pt x="15263" y="37406"/>
                  <a:pt x="15304" y="37379"/>
                  <a:pt x="15344" y="37365"/>
                </a:cubicBezTo>
                <a:cubicBezTo>
                  <a:pt x="15873" y="37067"/>
                  <a:pt x="16252" y="36783"/>
                  <a:pt x="16523" y="36485"/>
                </a:cubicBezTo>
                <a:cubicBezTo>
                  <a:pt x="16617" y="36377"/>
                  <a:pt x="16699" y="36268"/>
                  <a:pt x="16753" y="36160"/>
                </a:cubicBezTo>
                <a:cubicBezTo>
                  <a:pt x="16807" y="36092"/>
                  <a:pt x="16834" y="36025"/>
                  <a:pt x="16861" y="35956"/>
                </a:cubicBezTo>
                <a:cubicBezTo>
                  <a:pt x="17011" y="35564"/>
                  <a:pt x="16929" y="35198"/>
                  <a:pt x="16672" y="34873"/>
                </a:cubicBezTo>
                <a:cubicBezTo>
                  <a:pt x="16617" y="34806"/>
                  <a:pt x="16563" y="34752"/>
                  <a:pt x="16496" y="34698"/>
                </a:cubicBezTo>
                <a:cubicBezTo>
                  <a:pt x="16319" y="34535"/>
                  <a:pt x="16076" y="34372"/>
                  <a:pt x="15792" y="34237"/>
                </a:cubicBezTo>
                <a:cubicBezTo>
                  <a:pt x="16577" y="33708"/>
                  <a:pt x="16686" y="33289"/>
                  <a:pt x="16292" y="32977"/>
                </a:cubicBezTo>
                <a:cubicBezTo>
                  <a:pt x="15900" y="32666"/>
                  <a:pt x="14559" y="32002"/>
                  <a:pt x="14369" y="30960"/>
                </a:cubicBezTo>
                <a:cubicBezTo>
                  <a:pt x="14167" y="29916"/>
                  <a:pt x="13448" y="29483"/>
                  <a:pt x="13448" y="29483"/>
                </a:cubicBezTo>
                <a:cubicBezTo>
                  <a:pt x="13448" y="29483"/>
                  <a:pt x="13002" y="27831"/>
                  <a:pt x="12460" y="26111"/>
                </a:cubicBezTo>
                <a:cubicBezTo>
                  <a:pt x="11363" y="22007"/>
                  <a:pt x="10984" y="17011"/>
                  <a:pt x="10984" y="14546"/>
                </a:cubicBezTo>
                <a:cubicBezTo>
                  <a:pt x="11621" y="14492"/>
                  <a:pt x="12284" y="14423"/>
                  <a:pt x="12961" y="14315"/>
                </a:cubicBezTo>
                <a:cubicBezTo>
                  <a:pt x="13435" y="14234"/>
                  <a:pt x="13760" y="13787"/>
                  <a:pt x="13679" y="13313"/>
                </a:cubicBezTo>
                <a:cubicBezTo>
                  <a:pt x="13617" y="12883"/>
                  <a:pt x="13244" y="12586"/>
                  <a:pt x="12820" y="12586"/>
                </a:cubicBezTo>
                <a:cubicBezTo>
                  <a:pt x="12777" y="12586"/>
                  <a:pt x="12734" y="12589"/>
                  <a:pt x="12690" y="12596"/>
                </a:cubicBezTo>
                <a:cubicBezTo>
                  <a:pt x="12148" y="12690"/>
                  <a:pt x="11607" y="12744"/>
                  <a:pt x="11065" y="12798"/>
                </a:cubicBezTo>
                <a:cubicBezTo>
                  <a:pt x="11092" y="12663"/>
                  <a:pt x="11106" y="12542"/>
                  <a:pt x="11119" y="12406"/>
                </a:cubicBezTo>
                <a:cubicBezTo>
                  <a:pt x="11404" y="12365"/>
                  <a:pt x="11688" y="12311"/>
                  <a:pt x="11973" y="12257"/>
                </a:cubicBezTo>
                <a:cubicBezTo>
                  <a:pt x="12446" y="12162"/>
                  <a:pt x="12744" y="11702"/>
                  <a:pt x="12650" y="11227"/>
                </a:cubicBezTo>
                <a:cubicBezTo>
                  <a:pt x="12556" y="10829"/>
                  <a:pt x="12199" y="10543"/>
                  <a:pt x="11806" y="10543"/>
                </a:cubicBezTo>
                <a:cubicBezTo>
                  <a:pt x="11745" y="10543"/>
                  <a:pt x="11683" y="10550"/>
                  <a:pt x="11621" y="10564"/>
                </a:cubicBezTo>
                <a:lnTo>
                  <a:pt x="11417" y="10604"/>
                </a:lnTo>
                <a:lnTo>
                  <a:pt x="11417" y="10388"/>
                </a:lnTo>
                <a:cubicBezTo>
                  <a:pt x="11579" y="10361"/>
                  <a:pt x="11742" y="10321"/>
                  <a:pt x="11904" y="10293"/>
                </a:cubicBezTo>
                <a:cubicBezTo>
                  <a:pt x="12202" y="10225"/>
                  <a:pt x="12392" y="9941"/>
                  <a:pt x="12325" y="9643"/>
                </a:cubicBezTo>
                <a:cubicBezTo>
                  <a:pt x="12277" y="9391"/>
                  <a:pt x="12038" y="9214"/>
                  <a:pt x="11786" y="9214"/>
                </a:cubicBezTo>
                <a:cubicBezTo>
                  <a:pt x="11754" y="9214"/>
                  <a:pt x="11721" y="9217"/>
                  <a:pt x="11688" y="9223"/>
                </a:cubicBezTo>
                <a:cubicBezTo>
                  <a:pt x="11621" y="9237"/>
                  <a:pt x="11566" y="9250"/>
                  <a:pt x="11512" y="9264"/>
                </a:cubicBezTo>
                <a:cubicBezTo>
                  <a:pt x="11485" y="9264"/>
                  <a:pt x="11471" y="9264"/>
                  <a:pt x="11458" y="9250"/>
                </a:cubicBezTo>
                <a:cubicBezTo>
                  <a:pt x="11458" y="9169"/>
                  <a:pt x="11458" y="8952"/>
                  <a:pt x="11471" y="8654"/>
                </a:cubicBezTo>
                <a:cubicBezTo>
                  <a:pt x="11471" y="8519"/>
                  <a:pt x="11485" y="8343"/>
                  <a:pt x="11498" y="8167"/>
                </a:cubicBezTo>
                <a:cubicBezTo>
                  <a:pt x="11498" y="8004"/>
                  <a:pt x="11512" y="7815"/>
                  <a:pt x="11525" y="7625"/>
                </a:cubicBezTo>
                <a:cubicBezTo>
                  <a:pt x="11552" y="7246"/>
                  <a:pt x="11594" y="6854"/>
                  <a:pt x="11648" y="6529"/>
                </a:cubicBezTo>
                <a:cubicBezTo>
                  <a:pt x="11688" y="6271"/>
                  <a:pt x="11742" y="6054"/>
                  <a:pt x="11796" y="5892"/>
                </a:cubicBezTo>
                <a:cubicBezTo>
                  <a:pt x="11810" y="5837"/>
                  <a:pt x="11837" y="5783"/>
                  <a:pt x="11850" y="5743"/>
                </a:cubicBezTo>
                <a:cubicBezTo>
                  <a:pt x="12189" y="5093"/>
                  <a:pt x="13083" y="3914"/>
                  <a:pt x="13381" y="3481"/>
                </a:cubicBezTo>
                <a:cubicBezTo>
                  <a:pt x="13435" y="3400"/>
                  <a:pt x="13475" y="3318"/>
                  <a:pt x="13490" y="3251"/>
                </a:cubicBezTo>
                <a:lnTo>
                  <a:pt x="13490" y="3197"/>
                </a:lnTo>
                <a:cubicBezTo>
                  <a:pt x="13479" y="3109"/>
                  <a:pt x="13416" y="3052"/>
                  <a:pt x="13302" y="3052"/>
                </a:cubicBezTo>
                <a:cubicBezTo>
                  <a:pt x="13136" y="3052"/>
                  <a:pt x="12859" y="3173"/>
                  <a:pt x="12473" y="3495"/>
                </a:cubicBezTo>
                <a:cubicBezTo>
                  <a:pt x="12406" y="3549"/>
                  <a:pt x="12352" y="3603"/>
                  <a:pt x="12284" y="3657"/>
                </a:cubicBezTo>
                <a:cubicBezTo>
                  <a:pt x="12250" y="3691"/>
                  <a:pt x="12226" y="3715"/>
                  <a:pt x="12203" y="3715"/>
                </a:cubicBezTo>
                <a:cubicBezTo>
                  <a:pt x="12199" y="3715"/>
                  <a:pt x="12194" y="3714"/>
                  <a:pt x="12189" y="3712"/>
                </a:cubicBezTo>
                <a:cubicBezTo>
                  <a:pt x="12162" y="3712"/>
                  <a:pt x="12148" y="3685"/>
                  <a:pt x="12121" y="3643"/>
                </a:cubicBezTo>
                <a:cubicBezTo>
                  <a:pt x="12108" y="3630"/>
                  <a:pt x="12108" y="3603"/>
                  <a:pt x="12094" y="3576"/>
                </a:cubicBezTo>
                <a:cubicBezTo>
                  <a:pt x="12067" y="3495"/>
                  <a:pt x="12040" y="3373"/>
                  <a:pt x="12013" y="3237"/>
                </a:cubicBezTo>
                <a:cubicBezTo>
                  <a:pt x="11959" y="3048"/>
                  <a:pt x="11864" y="2912"/>
                  <a:pt x="11756" y="2818"/>
                </a:cubicBezTo>
                <a:cubicBezTo>
                  <a:pt x="11648" y="2722"/>
                  <a:pt x="11512" y="2682"/>
                  <a:pt x="11404" y="2682"/>
                </a:cubicBezTo>
                <a:cubicBezTo>
                  <a:pt x="11282" y="2682"/>
                  <a:pt x="11119" y="2899"/>
                  <a:pt x="11011" y="3075"/>
                </a:cubicBezTo>
                <a:cubicBezTo>
                  <a:pt x="10984" y="3116"/>
                  <a:pt x="10971" y="3143"/>
                  <a:pt x="10956" y="3170"/>
                </a:cubicBezTo>
                <a:cubicBezTo>
                  <a:pt x="10943" y="3183"/>
                  <a:pt x="10929" y="3197"/>
                  <a:pt x="10929" y="3210"/>
                </a:cubicBezTo>
                <a:lnTo>
                  <a:pt x="10889" y="3291"/>
                </a:lnTo>
                <a:cubicBezTo>
                  <a:pt x="10889" y="3291"/>
                  <a:pt x="10131" y="2601"/>
                  <a:pt x="9331" y="2439"/>
                </a:cubicBezTo>
                <a:lnTo>
                  <a:pt x="9331" y="1937"/>
                </a:lnTo>
                <a:cubicBezTo>
                  <a:pt x="9331" y="1937"/>
                  <a:pt x="9440" y="1870"/>
                  <a:pt x="9548" y="1707"/>
                </a:cubicBezTo>
                <a:cubicBezTo>
                  <a:pt x="9643" y="1558"/>
                  <a:pt x="9738" y="1314"/>
                  <a:pt x="9725" y="976"/>
                </a:cubicBezTo>
                <a:cubicBezTo>
                  <a:pt x="9711" y="895"/>
                  <a:pt x="9698" y="814"/>
                  <a:pt x="9683" y="745"/>
                </a:cubicBezTo>
                <a:cubicBezTo>
                  <a:pt x="9670" y="718"/>
                  <a:pt x="9670" y="705"/>
                  <a:pt x="9656" y="678"/>
                </a:cubicBezTo>
                <a:cubicBezTo>
                  <a:pt x="9643" y="637"/>
                  <a:pt x="9629" y="583"/>
                  <a:pt x="9616" y="543"/>
                </a:cubicBezTo>
                <a:cubicBezTo>
                  <a:pt x="9602" y="516"/>
                  <a:pt x="9575" y="501"/>
                  <a:pt x="9562" y="474"/>
                </a:cubicBezTo>
                <a:cubicBezTo>
                  <a:pt x="9548" y="447"/>
                  <a:pt x="9521" y="407"/>
                  <a:pt x="9508" y="380"/>
                </a:cubicBezTo>
                <a:lnTo>
                  <a:pt x="9440" y="312"/>
                </a:lnTo>
                <a:lnTo>
                  <a:pt x="9386" y="258"/>
                </a:lnTo>
                <a:cubicBezTo>
                  <a:pt x="9345" y="231"/>
                  <a:pt x="9318" y="204"/>
                  <a:pt x="9291" y="176"/>
                </a:cubicBezTo>
                <a:cubicBezTo>
                  <a:pt x="9277" y="176"/>
                  <a:pt x="9250" y="163"/>
                  <a:pt x="9237" y="149"/>
                </a:cubicBezTo>
                <a:cubicBezTo>
                  <a:pt x="9196" y="122"/>
                  <a:pt x="9156" y="109"/>
                  <a:pt x="9115" y="95"/>
                </a:cubicBezTo>
                <a:cubicBezTo>
                  <a:pt x="9115" y="82"/>
                  <a:pt x="9102" y="82"/>
                  <a:pt x="9088" y="82"/>
                </a:cubicBezTo>
                <a:cubicBezTo>
                  <a:pt x="9048" y="55"/>
                  <a:pt x="8993" y="41"/>
                  <a:pt x="8952" y="28"/>
                </a:cubicBezTo>
                <a:lnTo>
                  <a:pt x="8939" y="28"/>
                </a:lnTo>
                <a:cubicBezTo>
                  <a:pt x="8885" y="14"/>
                  <a:pt x="8844" y="14"/>
                  <a:pt x="87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1"/>
          <p:cNvSpPr/>
          <p:nvPr/>
        </p:nvSpPr>
        <p:spPr>
          <a:xfrm flipH="1" rot="5400000">
            <a:off x="-98266" y="1479981"/>
            <a:ext cx="1127185" cy="1668852"/>
          </a:xfrm>
          <a:custGeom>
            <a:rect b="b" l="l" r="r" t="t"/>
            <a:pathLst>
              <a:path extrusionOk="0" h="13815" w="9331">
                <a:moveTo>
                  <a:pt x="4456" y="1"/>
                </a:moveTo>
                <a:lnTo>
                  <a:pt x="3128" y="14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4"/>
                </a:lnTo>
                <a:lnTo>
                  <a:pt x="1043" y="14"/>
                </a:lnTo>
                <a:lnTo>
                  <a:pt x="1043" y="1314"/>
                </a:lnTo>
                <a:cubicBezTo>
                  <a:pt x="1043" y="1314"/>
                  <a:pt x="1747" y="1720"/>
                  <a:pt x="1882" y="1734"/>
                </a:cubicBezTo>
                <a:cubicBezTo>
                  <a:pt x="1626" y="1747"/>
                  <a:pt x="1503" y="2018"/>
                  <a:pt x="2018" y="2059"/>
                </a:cubicBezTo>
                <a:cubicBezTo>
                  <a:pt x="2018" y="2059"/>
                  <a:pt x="2384" y="7002"/>
                  <a:pt x="1301" y="9643"/>
                </a:cubicBezTo>
                <a:cubicBezTo>
                  <a:pt x="759" y="10956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29"/>
                </a:lnTo>
                <a:lnTo>
                  <a:pt x="732" y="12433"/>
                </a:lnTo>
                <a:lnTo>
                  <a:pt x="732" y="12500"/>
                </a:lnTo>
                <a:cubicBezTo>
                  <a:pt x="732" y="12500"/>
                  <a:pt x="55" y="12690"/>
                  <a:pt x="55" y="13069"/>
                </a:cubicBezTo>
                <a:cubicBezTo>
                  <a:pt x="55" y="13448"/>
                  <a:pt x="501" y="13800"/>
                  <a:pt x="4497" y="13814"/>
                </a:cubicBezTo>
                <a:lnTo>
                  <a:pt x="4781" y="13814"/>
                </a:lnTo>
                <a:cubicBezTo>
                  <a:pt x="8220" y="13800"/>
                  <a:pt x="9331" y="13421"/>
                  <a:pt x="9168" y="12988"/>
                </a:cubicBezTo>
                <a:cubicBezTo>
                  <a:pt x="9020" y="12581"/>
                  <a:pt x="8275" y="12473"/>
                  <a:pt x="8275" y="12473"/>
                </a:cubicBezTo>
                <a:lnTo>
                  <a:pt x="8275" y="12446"/>
                </a:lnTo>
                <a:lnTo>
                  <a:pt x="8275" y="12338"/>
                </a:lnTo>
                <a:lnTo>
                  <a:pt x="8275" y="12310"/>
                </a:lnTo>
                <a:lnTo>
                  <a:pt x="8275" y="11985"/>
                </a:lnTo>
                <a:lnTo>
                  <a:pt x="8275" y="11904"/>
                </a:lnTo>
                <a:cubicBezTo>
                  <a:pt x="8830" y="11688"/>
                  <a:pt x="8843" y="11214"/>
                  <a:pt x="7991" y="10022"/>
                </a:cubicBezTo>
                <a:cubicBezTo>
                  <a:pt x="6853" y="8424"/>
                  <a:pt x="6609" y="3454"/>
                  <a:pt x="6731" y="2045"/>
                </a:cubicBezTo>
                <a:cubicBezTo>
                  <a:pt x="7029" y="1951"/>
                  <a:pt x="6920" y="1788"/>
                  <a:pt x="6745" y="1720"/>
                </a:cubicBezTo>
                <a:cubicBezTo>
                  <a:pt x="6826" y="1680"/>
                  <a:pt x="7097" y="1517"/>
                  <a:pt x="7287" y="1409"/>
                </a:cubicBezTo>
                <a:cubicBezTo>
                  <a:pt x="7381" y="1341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07"/>
                </a:lnTo>
                <a:lnTo>
                  <a:pt x="5607" y="407"/>
                </a:lnTo>
                <a:lnTo>
                  <a:pt x="55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3185300" y="870475"/>
            <a:ext cx="5238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5458800" y="2765788"/>
            <a:ext cx="29652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0" name="Google Shape;100;p11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2" type="title"/>
          </p:nvPr>
        </p:nvSpPr>
        <p:spPr>
          <a:xfrm>
            <a:off x="780188" y="1634450"/>
            <a:ext cx="1152600" cy="10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1" type="subTitle"/>
          </p:nvPr>
        </p:nvSpPr>
        <p:spPr>
          <a:xfrm>
            <a:off x="1932788" y="2245250"/>
            <a:ext cx="24903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3" type="subTitle"/>
          </p:nvPr>
        </p:nvSpPr>
        <p:spPr>
          <a:xfrm>
            <a:off x="1932788" y="1710650"/>
            <a:ext cx="24903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4" type="title"/>
          </p:nvPr>
        </p:nvSpPr>
        <p:spPr>
          <a:xfrm>
            <a:off x="4720913" y="1634450"/>
            <a:ext cx="1152600" cy="10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5" type="subTitle"/>
          </p:nvPr>
        </p:nvSpPr>
        <p:spPr>
          <a:xfrm>
            <a:off x="5873513" y="2245250"/>
            <a:ext cx="24903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6" type="subTitle"/>
          </p:nvPr>
        </p:nvSpPr>
        <p:spPr>
          <a:xfrm>
            <a:off x="5873513" y="1710650"/>
            <a:ext cx="24903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7" type="title"/>
          </p:nvPr>
        </p:nvSpPr>
        <p:spPr>
          <a:xfrm>
            <a:off x="780188" y="3095650"/>
            <a:ext cx="1152600" cy="10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idx="8" type="subTitle"/>
          </p:nvPr>
        </p:nvSpPr>
        <p:spPr>
          <a:xfrm>
            <a:off x="1932788" y="3706450"/>
            <a:ext cx="24903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9" type="subTitle"/>
          </p:nvPr>
        </p:nvSpPr>
        <p:spPr>
          <a:xfrm>
            <a:off x="1932788" y="3171850"/>
            <a:ext cx="24903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13" type="title"/>
          </p:nvPr>
        </p:nvSpPr>
        <p:spPr>
          <a:xfrm>
            <a:off x="4720913" y="3095650"/>
            <a:ext cx="1152600" cy="10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idx="14" type="subTitle"/>
          </p:nvPr>
        </p:nvSpPr>
        <p:spPr>
          <a:xfrm>
            <a:off x="5873513" y="3706450"/>
            <a:ext cx="24903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15" type="subTitle"/>
          </p:nvPr>
        </p:nvSpPr>
        <p:spPr>
          <a:xfrm>
            <a:off x="5873513" y="3171850"/>
            <a:ext cx="24903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grpSp>
        <p:nvGrpSpPr>
          <p:cNvPr id="120" name="Google Shape;120;p13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121" name="Google Shape;121;p13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 flipH="1" rot="-5400000">
              <a:off x="8376924" y="454693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116074" y="43172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506834" y="3121664"/>
            <a:ext cx="1242832" cy="2608847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4"/>
          <p:cNvSpPr/>
          <p:nvPr/>
        </p:nvSpPr>
        <p:spPr>
          <a:xfrm flipH="1" rot="5400000">
            <a:off x="-22078" y="1685747"/>
            <a:ext cx="1196841" cy="1772016"/>
          </a:xfrm>
          <a:custGeom>
            <a:rect b="b" l="l" r="r" t="t"/>
            <a:pathLst>
              <a:path extrusionOk="0" h="13815" w="9331">
                <a:moveTo>
                  <a:pt x="4456" y="1"/>
                </a:moveTo>
                <a:lnTo>
                  <a:pt x="3128" y="14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4"/>
                </a:lnTo>
                <a:lnTo>
                  <a:pt x="1043" y="14"/>
                </a:lnTo>
                <a:lnTo>
                  <a:pt x="1043" y="1314"/>
                </a:lnTo>
                <a:cubicBezTo>
                  <a:pt x="1043" y="1314"/>
                  <a:pt x="1747" y="1720"/>
                  <a:pt x="1882" y="1734"/>
                </a:cubicBezTo>
                <a:cubicBezTo>
                  <a:pt x="1626" y="1747"/>
                  <a:pt x="1503" y="2018"/>
                  <a:pt x="2018" y="2059"/>
                </a:cubicBezTo>
                <a:cubicBezTo>
                  <a:pt x="2018" y="2059"/>
                  <a:pt x="2384" y="7002"/>
                  <a:pt x="1301" y="9643"/>
                </a:cubicBezTo>
                <a:cubicBezTo>
                  <a:pt x="759" y="10956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29"/>
                </a:lnTo>
                <a:lnTo>
                  <a:pt x="732" y="12433"/>
                </a:lnTo>
                <a:lnTo>
                  <a:pt x="732" y="12500"/>
                </a:lnTo>
                <a:cubicBezTo>
                  <a:pt x="732" y="12500"/>
                  <a:pt x="55" y="12690"/>
                  <a:pt x="55" y="13069"/>
                </a:cubicBezTo>
                <a:cubicBezTo>
                  <a:pt x="55" y="13448"/>
                  <a:pt x="501" y="13800"/>
                  <a:pt x="4497" y="13814"/>
                </a:cubicBezTo>
                <a:lnTo>
                  <a:pt x="4781" y="13814"/>
                </a:lnTo>
                <a:cubicBezTo>
                  <a:pt x="8220" y="13800"/>
                  <a:pt x="9331" y="13421"/>
                  <a:pt x="9168" y="12988"/>
                </a:cubicBezTo>
                <a:cubicBezTo>
                  <a:pt x="9020" y="12581"/>
                  <a:pt x="8275" y="12473"/>
                  <a:pt x="8275" y="12473"/>
                </a:cubicBezTo>
                <a:lnTo>
                  <a:pt x="8275" y="12446"/>
                </a:lnTo>
                <a:lnTo>
                  <a:pt x="8275" y="12338"/>
                </a:lnTo>
                <a:lnTo>
                  <a:pt x="8275" y="12310"/>
                </a:lnTo>
                <a:lnTo>
                  <a:pt x="8275" y="11985"/>
                </a:lnTo>
                <a:lnTo>
                  <a:pt x="8275" y="11904"/>
                </a:lnTo>
                <a:cubicBezTo>
                  <a:pt x="8830" y="11688"/>
                  <a:pt x="8843" y="11214"/>
                  <a:pt x="7991" y="10022"/>
                </a:cubicBezTo>
                <a:cubicBezTo>
                  <a:pt x="6853" y="8424"/>
                  <a:pt x="6609" y="3454"/>
                  <a:pt x="6731" y="2045"/>
                </a:cubicBezTo>
                <a:cubicBezTo>
                  <a:pt x="7029" y="1951"/>
                  <a:pt x="6920" y="1788"/>
                  <a:pt x="6745" y="1720"/>
                </a:cubicBezTo>
                <a:cubicBezTo>
                  <a:pt x="6826" y="1680"/>
                  <a:pt x="7097" y="1517"/>
                  <a:pt x="7287" y="1409"/>
                </a:cubicBezTo>
                <a:cubicBezTo>
                  <a:pt x="7381" y="1341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07"/>
                </a:lnTo>
                <a:lnTo>
                  <a:pt x="5607" y="407"/>
                </a:lnTo>
                <a:lnTo>
                  <a:pt x="55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4"/>
          <p:cNvSpPr/>
          <p:nvPr/>
        </p:nvSpPr>
        <p:spPr>
          <a:xfrm rot="10800000">
            <a:off x="506834" y="-587011"/>
            <a:ext cx="1242832" cy="2608847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"/>
          <p:cNvSpPr/>
          <p:nvPr/>
        </p:nvSpPr>
        <p:spPr>
          <a:xfrm flipH="1">
            <a:off x="7394334" y="3121664"/>
            <a:ext cx="1242832" cy="2608847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 rot="-5400000">
            <a:off x="7969238" y="1685747"/>
            <a:ext cx="1196841" cy="1772016"/>
          </a:xfrm>
          <a:custGeom>
            <a:rect b="b" l="l" r="r" t="t"/>
            <a:pathLst>
              <a:path extrusionOk="0" h="13815" w="9331">
                <a:moveTo>
                  <a:pt x="4456" y="1"/>
                </a:moveTo>
                <a:lnTo>
                  <a:pt x="3128" y="14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4"/>
                </a:lnTo>
                <a:lnTo>
                  <a:pt x="1043" y="14"/>
                </a:lnTo>
                <a:lnTo>
                  <a:pt x="1043" y="1314"/>
                </a:lnTo>
                <a:cubicBezTo>
                  <a:pt x="1043" y="1314"/>
                  <a:pt x="1747" y="1720"/>
                  <a:pt x="1882" y="1734"/>
                </a:cubicBezTo>
                <a:cubicBezTo>
                  <a:pt x="1626" y="1747"/>
                  <a:pt x="1503" y="2018"/>
                  <a:pt x="2018" y="2059"/>
                </a:cubicBezTo>
                <a:cubicBezTo>
                  <a:pt x="2018" y="2059"/>
                  <a:pt x="2384" y="7002"/>
                  <a:pt x="1301" y="9643"/>
                </a:cubicBezTo>
                <a:cubicBezTo>
                  <a:pt x="759" y="10956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29"/>
                </a:lnTo>
                <a:lnTo>
                  <a:pt x="732" y="12433"/>
                </a:lnTo>
                <a:lnTo>
                  <a:pt x="732" y="12500"/>
                </a:lnTo>
                <a:cubicBezTo>
                  <a:pt x="732" y="12500"/>
                  <a:pt x="55" y="12690"/>
                  <a:pt x="55" y="13069"/>
                </a:cubicBezTo>
                <a:cubicBezTo>
                  <a:pt x="55" y="13448"/>
                  <a:pt x="501" y="13800"/>
                  <a:pt x="4497" y="13814"/>
                </a:cubicBezTo>
                <a:lnTo>
                  <a:pt x="4781" y="13814"/>
                </a:lnTo>
                <a:cubicBezTo>
                  <a:pt x="8220" y="13800"/>
                  <a:pt x="9331" y="13421"/>
                  <a:pt x="9168" y="12988"/>
                </a:cubicBezTo>
                <a:cubicBezTo>
                  <a:pt x="9020" y="12581"/>
                  <a:pt x="8275" y="12473"/>
                  <a:pt x="8275" y="12473"/>
                </a:cubicBezTo>
                <a:lnTo>
                  <a:pt x="8275" y="12446"/>
                </a:lnTo>
                <a:lnTo>
                  <a:pt x="8275" y="12338"/>
                </a:lnTo>
                <a:lnTo>
                  <a:pt x="8275" y="12310"/>
                </a:lnTo>
                <a:lnTo>
                  <a:pt x="8275" y="11985"/>
                </a:lnTo>
                <a:lnTo>
                  <a:pt x="8275" y="11904"/>
                </a:lnTo>
                <a:cubicBezTo>
                  <a:pt x="8830" y="11688"/>
                  <a:pt x="8843" y="11214"/>
                  <a:pt x="7991" y="10022"/>
                </a:cubicBezTo>
                <a:cubicBezTo>
                  <a:pt x="6853" y="8424"/>
                  <a:pt x="6609" y="3454"/>
                  <a:pt x="6731" y="2045"/>
                </a:cubicBezTo>
                <a:cubicBezTo>
                  <a:pt x="7029" y="1951"/>
                  <a:pt x="6920" y="1788"/>
                  <a:pt x="6745" y="1720"/>
                </a:cubicBezTo>
                <a:cubicBezTo>
                  <a:pt x="6826" y="1680"/>
                  <a:pt x="7097" y="1517"/>
                  <a:pt x="7287" y="1409"/>
                </a:cubicBezTo>
                <a:cubicBezTo>
                  <a:pt x="7381" y="1341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07"/>
                </a:lnTo>
                <a:lnTo>
                  <a:pt x="5607" y="407"/>
                </a:lnTo>
                <a:lnTo>
                  <a:pt x="55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 flipH="1" rot="10800000">
            <a:off x="7394334" y="-587011"/>
            <a:ext cx="1242832" cy="2608847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 txBox="1"/>
          <p:nvPr>
            <p:ph type="title"/>
          </p:nvPr>
        </p:nvSpPr>
        <p:spPr>
          <a:xfrm>
            <a:off x="2549400" y="3413302"/>
            <a:ext cx="4045200" cy="5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2159400" y="1207588"/>
            <a:ext cx="4825200" cy="20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6" name="Google Shape;136;p14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ONE_COLUMN_TEXT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5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142" name="Google Shape;142;p15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flipH="1" rot="-5400000">
              <a:off x="8376924" y="454693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16074" y="43172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1" type="subTitle"/>
          </p:nvPr>
        </p:nvSpPr>
        <p:spPr>
          <a:xfrm>
            <a:off x="720025" y="3433125"/>
            <a:ext cx="23700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2" type="subTitle"/>
          </p:nvPr>
        </p:nvSpPr>
        <p:spPr>
          <a:xfrm>
            <a:off x="719988" y="28985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50" name="Google Shape;150;p15"/>
          <p:cNvSpPr txBox="1"/>
          <p:nvPr>
            <p:ph idx="3" type="subTitle"/>
          </p:nvPr>
        </p:nvSpPr>
        <p:spPr>
          <a:xfrm>
            <a:off x="3387019" y="3433125"/>
            <a:ext cx="23700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4" type="subTitle"/>
          </p:nvPr>
        </p:nvSpPr>
        <p:spPr>
          <a:xfrm>
            <a:off x="3386975" y="28985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idx="5" type="subTitle"/>
          </p:nvPr>
        </p:nvSpPr>
        <p:spPr>
          <a:xfrm>
            <a:off x="6054025" y="3433125"/>
            <a:ext cx="23700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6" type="subTitle"/>
          </p:nvPr>
        </p:nvSpPr>
        <p:spPr>
          <a:xfrm>
            <a:off x="6053975" y="28985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1" type="subTitle"/>
          </p:nvPr>
        </p:nvSpPr>
        <p:spPr>
          <a:xfrm>
            <a:off x="720025" y="3783600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16"/>
          <p:cNvSpPr txBox="1"/>
          <p:nvPr>
            <p:ph idx="2" type="subTitle"/>
          </p:nvPr>
        </p:nvSpPr>
        <p:spPr>
          <a:xfrm>
            <a:off x="719988" y="325767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59" name="Google Shape;159;p16"/>
          <p:cNvSpPr/>
          <p:nvPr/>
        </p:nvSpPr>
        <p:spPr>
          <a:xfrm rot="5400000">
            <a:off x="491572" y="439372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 rot="-5400000">
            <a:off x="8195572" y="-20238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 rot="10800000">
            <a:off x="111672" y="19344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8590622" y="402869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 txBox="1"/>
          <p:nvPr>
            <p:ph idx="3" type="subTitle"/>
          </p:nvPr>
        </p:nvSpPr>
        <p:spPr>
          <a:xfrm>
            <a:off x="6054000" y="3783600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idx="4" type="subTitle"/>
          </p:nvPr>
        </p:nvSpPr>
        <p:spPr>
          <a:xfrm>
            <a:off x="6053963" y="325767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5" type="subTitle"/>
          </p:nvPr>
        </p:nvSpPr>
        <p:spPr>
          <a:xfrm>
            <a:off x="720025" y="23534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16"/>
          <p:cNvSpPr txBox="1"/>
          <p:nvPr>
            <p:ph idx="6" type="subTitle"/>
          </p:nvPr>
        </p:nvSpPr>
        <p:spPr>
          <a:xfrm>
            <a:off x="719988" y="1827500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7" type="subTitle"/>
          </p:nvPr>
        </p:nvSpPr>
        <p:spPr>
          <a:xfrm>
            <a:off x="6054000" y="23534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8" type="subTitle"/>
          </p:nvPr>
        </p:nvSpPr>
        <p:spPr>
          <a:xfrm>
            <a:off x="6053963" y="1827500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ONE_COLUMN_TEXT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7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171" name="Google Shape;171;p17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 flipH="1" rot="-5400000">
              <a:off x="8376924" y="454693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116074" y="43172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" type="subTitle"/>
          </p:nvPr>
        </p:nvSpPr>
        <p:spPr>
          <a:xfrm>
            <a:off x="720006" y="3995550"/>
            <a:ext cx="2370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8" name="Google Shape;178;p17"/>
          <p:cNvSpPr txBox="1"/>
          <p:nvPr>
            <p:ph idx="2" type="subTitle"/>
          </p:nvPr>
        </p:nvSpPr>
        <p:spPr>
          <a:xfrm>
            <a:off x="720006" y="36153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3" type="subTitle"/>
          </p:nvPr>
        </p:nvSpPr>
        <p:spPr>
          <a:xfrm>
            <a:off x="3386996" y="3995550"/>
            <a:ext cx="2370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4" type="subTitle"/>
          </p:nvPr>
        </p:nvSpPr>
        <p:spPr>
          <a:xfrm>
            <a:off x="3386996" y="36153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5" type="subTitle"/>
          </p:nvPr>
        </p:nvSpPr>
        <p:spPr>
          <a:xfrm>
            <a:off x="6053998" y="3995550"/>
            <a:ext cx="2370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" name="Google Shape;182;p17"/>
          <p:cNvSpPr txBox="1"/>
          <p:nvPr>
            <p:ph idx="6" type="subTitle"/>
          </p:nvPr>
        </p:nvSpPr>
        <p:spPr>
          <a:xfrm>
            <a:off x="6053998" y="36153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83" name="Google Shape;183;p17"/>
          <p:cNvSpPr txBox="1"/>
          <p:nvPr>
            <p:ph idx="7" type="subTitle"/>
          </p:nvPr>
        </p:nvSpPr>
        <p:spPr>
          <a:xfrm>
            <a:off x="720006" y="2167850"/>
            <a:ext cx="2370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" name="Google Shape;184;p17"/>
          <p:cNvSpPr txBox="1"/>
          <p:nvPr>
            <p:ph idx="8" type="subTitle"/>
          </p:nvPr>
        </p:nvSpPr>
        <p:spPr>
          <a:xfrm>
            <a:off x="720006" y="17876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85" name="Google Shape;185;p17"/>
          <p:cNvSpPr txBox="1"/>
          <p:nvPr>
            <p:ph idx="9" type="subTitle"/>
          </p:nvPr>
        </p:nvSpPr>
        <p:spPr>
          <a:xfrm>
            <a:off x="3386996" y="2167850"/>
            <a:ext cx="2370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6" name="Google Shape;186;p17"/>
          <p:cNvSpPr txBox="1"/>
          <p:nvPr>
            <p:ph idx="13" type="subTitle"/>
          </p:nvPr>
        </p:nvSpPr>
        <p:spPr>
          <a:xfrm>
            <a:off x="3386996" y="17876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87" name="Google Shape;187;p17"/>
          <p:cNvSpPr txBox="1"/>
          <p:nvPr>
            <p:ph idx="14" type="subTitle"/>
          </p:nvPr>
        </p:nvSpPr>
        <p:spPr>
          <a:xfrm>
            <a:off x="6053998" y="2167850"/>
            <a:ext cx="2370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5" type="subTitle"/>
          </p:nvPr>
        </p:nvSpPr>
        <p:spPr>
          <a:xfrm>
            <a:off x="6053998" y="17876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TITLE_AND_TWO_COLUMNS_2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2" name="Google Shape;192;p18"/>
          <p:cNvSpPr/>
          <p:nvPr/>
        </p:nvSpPr>
        <p:spPr>
          <a:xfrm rot="5400000">
            <a:off x="491572" y="439372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 rot="-5400000">
            <a:off x="8195572" y="-20238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 rot="10800000">
            <a:off x="111672" y="19344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8590622" y="402869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 txBox="1"/>
          <p:nvPr>
            <p:ph idx="1" type="subTitle"/>
          </p:nvPr>
        </p:nvSpPr>
        <p:spPr>
          <a:xfrm>
            <a:off x="720025" y="3995550"/>
            <a:ext cx="2370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7" name="Google Shape;197;p18"/>
          <p:cNvSpPr txBox="1"/>
          <p:nvPr>
            <p:ph idx="2" type="subTitle"/>
          </p:nvPr>
        </p:nvSpPr>
        <p:spPr>
          <a:xfrm>
            <a:off x="719988" y="36153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3" type="subTitle"/>
          </p:nvPr>
        </p:nvSpPr>
        <p:spPr>
          <a:xfrm>
            <a:off x="6054021" y="3995550"/>
            <a:ext cx="2370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4" type="subTitle"/>
          </p:nvPr>
        </p:nvSpPr>
        <p:spPr>
          <a:xfrm>
            <a:off x="6053975" y="36153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5" type="subTitle"/>
          </p:nvPr>
        </p:nvSpPr>
        <p:spPr>
          <a:xfrm>
            <a:off x="720025" y="2167850"/>
            <a:ext cx="2370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1" name="Google Shape;201;p18"/>
          <p:cNvSpPr txBox="1"/>
          <p:nvPr>
            <p:ph idx="6" type="subTitle"/>
          </p:nvPr>
        </p:nvSpPr>
        <p:spPr>
          <a:xfrm>
            <a:off x="719988" y="17876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202" name="Google Shape;202;p18"/>
          <p:cNvSpPr txBox="1"/>
          <p:nvPr>
            <p:ph idx="7" type="subTitle"/>
          </p:nvPr>
        </p:nvSpPr>
        <p:spPr>
          <a:xfrm>
            <a:off x="3387017" y="3083763"/>
            <a:ext cx="2370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3" name="Google Shape;203;p18"/>
          <p:cNvSpPr txBox="1"/>
          <p:nvPr>
            <p:ph idx="8" type="subTitle"/>
          </p:nvPr>
        </p:nvSpPr>
        <p:spPr>
          <a:xfrm>
            <a:off x="3386975" y="2703538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204" name="Google Shape;204;p18"/>
          <p:cNvSpPr txBox="1"/>
          <p:nvPr>
            <p:ph idx="9" type="subTitle"/>
          </p:nvPr>
        </p:nvSpPr>
        <p:spPr>
          <a:xfrm>
            <a:off x="6054021" y="2167850"/>
            <a:ext cx="2370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5" name="Google Shape;205;p18"/>
          <p:cNvSpPr txBox="1"/>
          <p:nvPr>
            <p:ph idx="13" type="subTitle"/>
          </p:nvPr>
        </p:nvSpPr>
        <p:spPr>
          <a:xfrm>
            <a:off x="6053975" y="17876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ONE_COLUMN_TEXT_1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19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208" name="Google Shape;208;p19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 flipH="1" rot="-5400000">
              <a:off x="8376924" y="454693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116074" y="43172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4" name="Google Shape;214;p19"/>
          <p:cNvSpPr txBox="1"/>
          <p:nvPr>
            <p:ph idx="1" type="subTitle"/>
          </p:nvPr>
        </p:nvSpPr>
        <p:spPr>
          <a:xfrm>
            <a:off x="719988" y="3671225"/>
            <a:ext cx="2370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2" type="subTitle"/>
          </p:nvPr>
        </p:nvSpPr>
        <p:spPr>
          <a:xfrm>
            <a:off x="719988" y="32033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3" type="subTitle"/>
          </p:nvPr>
        </p:nvSpPr>
        <p:spPr>
          <a:xfrm>
            <a:off x="3389427" y="3671225"/>
            <a:ext cx="2370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4" type="subTitle"/>
          </p:nvPr>
        </p:nvSpPr>
        <p:spPr>
          <a:xfrm>
            <a:off x="3389427" y="32033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5" type="subTitle"/>
          </p:nvPr>
        </p:nvSpPr>
        <p:spPr>
          <a:xfrm>
            <a:off x="6053969" y="3671225"/>
            <a:ext cx="2370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6" type="subTitle"/>
          </p:nvPr>
        </p:nvSpPr>
        <p:spPr>
          <a:xfrm>
            <a:off x="6053969" y="32033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hasCustomPrompt="1" idx="7" type="title"/>
          </p:nvPr>
        </p:nvSpPr>
        <p:spPr>
          <a:xfrm>
            <a:off x="719988" y="1707275"/>
            <a:ext cx="2370000" cy="10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19"/>
          <p:cNvSpPr txBox="1"/>
          <p:nvPr>
            <p:ph hasCustomPrompt="1" idx="8" type="title"/>
          </p:nvPr>
        </p:nvSpPr>
        <p:spPr>
          <a:xfrm>
            <a:off x="3389427" y="1707275"/>
            <a:ext cx="2370000" cy="10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2" name="Google Shape;222;p19"/>
          <p:cNvSpPr txBox="1"/>
          <p:nvPr>
            <p:ph hasCustomPrompt="1" idx="9" type="title"/>
          </p:nvPr>
        </p:nvSpPr>
        <p:spPr>
          <a:xfrm>
            <a:off x="6053969" y="1707275"/>
            <a:ext cx="2370000" cy="10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0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225" name="Google Shape;225;p20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 flipH="1" rot="-5400000">
              <a:off x="8376924" y="454693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116074" y="43172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1" name="Google Shape;231;p20"/>
          <p:cNvSpPr txBox="1"/>
          <p:nvPr>
            <p:ph idx="1" type="subTitle"/>
          </p:nvPr>
        </p:nvSpPr>
        <p:spPr>
          <a:xfrm>
            <a:off x="1385225" y="2356575"/>
            <a:ext cx="30882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2132799" y="1034101"/>
            <a:ext cx="2582312" cy="5801740"/>
          </a:xfrm>
          <a:custGeom>
            <a:rect b="b" l="l" r="r" t="t"/>
            <a:pathLst>
              <a:path extrusionOk="0" h="38219" w="17011">
                <a:moveTo>
                  <a:pt x="8708" y="1"/>
                </a:moveTo>
                <a:cubicBezTo>
                  <a:pt x="8302" y="1"/>
                  <a:pt x="7760" y="299"/>
                  <a:pt x="7720" y="976"/>
                </a:cubicBezTo>
                <a:cubicBezTo>
                  <a:pt x="7679" y="1653"/>
                  <a:pt x="8100" y="1937"/>
                  <a:pt x="8100" y="1937"/>
                </a:cubicBezTo>
                <a:lnTo>
                  <a:pt x="8100" y="2439"/>
                </a:lnTo>
                <a:cubicBezTo>
                  <a:pt x="7314" y="2601"/>
                  <a:pt x="6542" y="3291"/>
                  <a:pt x="6542" y="3291"/>
                </a:cubicBezTo>
                <a:cubicBezTo>
                  <a:pt x="6542" y="3291"/>
                  <a:pt x="6339" y="2926"/>
                  <a:pt x="6027" y="2682"/>
                </a:cubicBezTo>
                <a:cubicBezTo>
                  <a:pt x="5979" y="2643"/>
                  <a:pt x="5925" y="2624"/>
                  <a:pt x="5871" y="2624"/>
                </a:cubicBezTo>
                <a:cubicBezTo>
                  <a:pt x="5664" y="2624"/>
                  <a:pt x="5442" y="2884"/>
                  <a:pt x="5431" y="3237"/>
                </a:cubicBezTo>
                <a:cubicBezTo>
                  <a:pt x="5421" y="3527"/>
                  <a:pt x="5347" y="3714"/>
                  <a:pt x="5247" y="3714"/>
                </a:cubicBezTo>
                <a:cubicBezTo>
                  <a:pt x="5216" y="3714"/>
                  <a:pt x="5182" y="3696"/>
                  <a:pt x="5147" y="3657"/>
                </a:cubicBezTo>
                <a:cubicBezTo>
                  <a:pt x="4662" y="3211"/>
                  <a:pt x="4324" y="3049"/>
                  <a:pt x="4134" y="3049"/>
                </a:cubicBezTo>
                <a:cubicBezTo>
                  <a:pt x="3920" y="3049"/>
                  <a:pt x="3892" y="3252"/>
                  <a:pt x="4050" y="3481"/>
                </a:cubicBezTo>
                <a:cubicBezTo>
                  <a:pt x="4348" y="3914"/>
                  <a:pt x="5256" y="5093"/>
                  <a:pt x="5581" y="5743"/>
                </a:cubicBezTo>
                <a:cubicBezTo>
                  <a:pt x="5810" y="6204"/>
                  <a:pt x="5919" y="7571"/>
                  <a:pt x="5960" y="8465"/>
                </a:cubicBezTo>
                <a:cubicBezTo>
                  <a:pt x="5960" y="8560"/>
                  <a:pt x="5987" y="9250"/>
                  <a:pt x="5987" y="9250"/>
                </a:cubicBezTo>
                <a:cubicBezTo>
                  <a:pt x="5973" y="9250"/>
                  <a:pt x="5960" y="9264"/>
                  <a:pt x="5946" y="9264"/>
                </a:cubicBezTo>
                <a:cubicBezTo>
                  <a:pt x="5729" y="9223"/>
                  <a:pt x="5621" y="9196"/>
                  <a:pt x="5608" y="9196"/>
                </a:cubicBezTo>
                <a:cubicBezTo>
                  <a:pt x="5567" y="9186"/>
                  <a:pt x="5525" y="9182"/>
                  <a:pt x="5484" y="9182"/>
                </a:cubicBezTo>
                <a:cubicBezTo>
                  <a:pt x="5242" y="9182"/>
                  <a:pt x="5015" y="9345"/>
                  <a:pt x="4958" y="9589"/>
                </a:cubicBezTo>
                <a:cubicBezTo>
                  <a:pt x="4889" y="9887"/>
                  <a:pt x="5066" y="10171"/>
                  <a:pt x="5350" y="10252"/>
                </a:cubicBezTo>
                <a:cubicBezTo>
                  <a:pt x="5391" y="10252"/>
                  <a:pt x="5621" y="10306"/>
                  <a:pt x="6014" y="10375"/>
                </a:cubicBezTo>
                <a:cubicBezTo>
                  <a:pt x="6027" y="10429"/>
                  <a:pt x="6041" y="10496"/>
                  <a:pt x="6054" y="10604"/>
                </a:cubicBezTo>
                <a:cubicBezTo>
                  <a:pt x="5824" y="10564"/>
                  <a:pt x="5689" y="10523"/>
                  <a:pt x="5689" y="10523"/>
                </a:cubicBezTo>
                <a:cubicBezTo>
                  <a:pt x="5623" y="10508"/>
                  <a:pt x="5557" y="10500"/>
                  <a:pt x="5491" y="10500"/>
                </a:cubicBezTo>
                <a:cubicBezTo>
                  <a:pt x="5100" y="10500"/>
                  <a:pt x="4738" y="10766"/>
                  <a:pt x="4646" y="11160"/>
                </a:cubicBezTo>
                <a:cubicBezTo>
                  <a:pt x="4524" y="11634"/>
                  <a:pt x="4808" y="12094"/>
                  <a:pt x="5283" y="12217"/>
                </a:cubicBezTo>
                <a:cubicBezTo>
                  <a:pt x="5323" y="12217"/>
                  <a:pt x="5689" y="12311"/>
                  <a:pt x="6285" y="12392"/>
                </a:cubicBezTo>
                <a:cubicBezTo>
                  <a:pt x="6298" y="12514"/>
                  <a:pt x="6312" y="12636"/>
                  <a:pt x="6325" y="12771"/>
                </a:cubicBezTo>
                <a:cubicBezTo>
                  <a:pt x="5283" y="12677"/>
                  <a:pt x="4633" y="12569"/>
                  <a:pt x="4605" y="12555"/>
                </a:cubicBezTo>
                <a:cubicBezTo>
                  <a:pt x="4555" y="12546"/>
                  <a:pt x="4505" y="12542"/>
                  <a:pt x="4455" y="12542"/>
                </a:cubicBezTo>
                <a:cubicBezTo>
                  <a:pt x="4040" y="12542"/>
                  <a:pt x="3676" y="12836"/>
                  <a:pt x="3603" y="13259"/>
                </a:cubicBezTo>
                <a:cubicBezTo>
                  <a:pt x="3508" y="13733"/>
                  <a:pt x="3820" y="14180"/>
                  <a:pt x="4293" y="14261"/>
                </a:cubicBezTo>
                <a:cubicBezTo>
                  <a:pt x="4375" y="14275"/>
                  <a:pt x="5187" y="14423"/>
                  <a:pt x="6460" y="14532"/>
                </a:cubicBezTo>
                <a:cubicBezTo>
                  <a:pt x="6447" y="16997"/>
                  <a:pt x="6081" y="21994"/>
                  <a:pt x="4971" y="26111"/>
                </a:cubicBezTo>
                <a:cubicBezTo>
                  <a:pt x="4443" y="27831"/>
                  <a:pt x="3996" y="29483"/>
                  <a:pt x="3996" y="29483"/>
                </a:cubicBezTo>
                <a:cubicBezTo>
                  <a:pt x="3996" y="29483"/>
                  <a:pt x="3264" y="29916"/>
                  <a:pt x="3075" y="30960"/>
                </a:cubicBezTo>
                <a:cubicBezTo>
                  <a:pt x="2872" y="32002"/>
                  <a:pt x="1531" y="32666"/>
                  <a:pt x="1139" y="32977"/>
                </a:cubicBezTo>
                <a:cubicBezTo>
                  <a:pt x="745" y="33289"/>
                  <a:pt x="868" y="33708"/>
                  <a:pt x="1639" y="34237"/>
                </a:cubicBezTo>
                <a:cubicBezTo>
                  <a:pt x="109" y="34968"/>
                  <a:pt x="1" y="36187"/>
                  <a:pt x="2087" y="37365"/>
                </a:cubicBezTo>
                <a:cubicBezTo>
                  <a:pt x="3345" y="38069"/>
                  <a:pt x="6569" y="38219"/>
                  <a:pt x="8695" y="38219"/>
                </a:cubicBezTo>
                <a:lnTo>
                  <a:pt x="9427" y="38219"/>
                </a:lnTo>
                <a:cubicBezTo>
                  <a:pt x="9494" y="38219"/>
                  <a:pt x="9562" y="38205"/>
                  <a:pt x="9629" y="38205"/>
                </a:cubicBezTo>
                <a:lnTo>
                  <a:pt x="9873" y="38205"/>
                </a:lnTo>
                <a:cubicBezTo>
                  <a:pt x="9941" y="38205"/>
                  <a:pt x="10009" y="38192"/>
                  <a:pt x="10077" y="38192"/>
                </a:cubicBezTo>
                <a:lnTo>
                  <a:pt x="10293" y="38192"/>
                </a:lnTo>
                <a:cubicBezTo>
                  <a:pt x="10321" y="38192"/>
                  <a:pt x="10334" y="38177"/>
                  <a:pt x="10348" y="38177"/>
                </a:cubicBezTo>
                <a:lnTo>
                  <a:pt x="10577" y="38177"/>
                </a:lnTo>
                <a:cubicBezTo>
                  <a:pt x="10646" y="38164"/>
                  <a:pt x="10700" y="38164"/>
                  <a:pt x="10767" y="38164"/>
                </a:cubicBezTo>
                <a:lnTo>
                  <a:pt x="10821" y="38164"/>
                </a:lnTo>
                <a:cubicBezTo>
                  <a:pt x="10875" y="38150"/>
                  <a:pt x="10943" y="38150"/>
                  <a:pt x="10998" y="38150"/>
                </a:cubicBezTo>
                <a:lnTo>
                  <a:pt x="11065" y="38150"/>
                </a:lnTo>
                <a:cubicBezTo>
                  <a:pt x="11119" y="38137"/>
                  <a:pt x="11173" y="38137"/>
                  <a:pt x="11241" y="38137"/>
                </a:cubicBezTo>
                <a:cubicBezTo>
                  <a:pt x="11254" y="38137"/>
                  <a:pt x="11282" y="38137"/>
                  <a:pt x="11309" y="38123"/>
                </a:cubicBezTo>
                <a:lnTo>
                  <a:pt x="11471" y="38123"/>
                </a:lnTo>
                <a:cubicBezTo>
                  <a:pt x="11498" y="38110"/>
                  <a:pt x="11525" y="38110"/>
                  <a:pt x="11552" y="38110"/>
                </a:cubicBezTo>
                <a:cubicBezTo>
                  <a:pt x="11607" y="38110"/>
                  <a:pt x="11648" y="38096"/>
                  <a:pt x="11702" y="38096"/>
                </a:cubicBezTo>
                <a:lnTo>
                  <a:pt x="11796" y="38096"/>
                </a:lnTo>
                <a:cubicBezTo>
                  <a:pt x="11837" y="38083"/>
                  <a:pt x="11891" y="38083"/>
                  <a:pt x="11946" y="38083"/>
                </a:cubicBezTo>
                <a:cubicBezTo>
                  <a:pt x="11973" y="38069"/>
                  <a:pt x="12000" y="38069"/>
                  <a:pt x="12027" y="38069"/>
                </a:cubicBezTo>
                <a:cubicBezTo>
                  <a:pt x="12081" y="38069"/>
                  <a:pt x="12121" y="38056"/>
                  <a:pt x="12175" y="38056"/>
                </a:cubicBezTo>
                <a:cubicBezTo>
                  <a:pt x="12202" y="38056"/>
                  <a:pt x="12244" y="38056"/>
                  <a:pt x="12271" y="38042"/>
                </a:cubicBezTo>
                <a:cubicBezTo>
                  <a:pt x="12311" y="38042"/>
                  <a:pt x="12365" y="38042"/>
                  <a:pt x="12406" y="38029"/>
                </a:cubicBezTo>
                <a:cubicBezTo>
                  <a:pt x="12446" y="38029"/>
                  <a:pt x="12473" y="38029"/>
                  <a:pt x="12500" y="38015"/>
                </a:cubicBezTo>
                <a:cubicBezTo>
                  <a:pt x="12555" y="38015"/>
                  <a:pt x="12596" y="38015"/>
                  <a:pt x="12636" y="38002"/>
                </a:cubicBezTo>
                <a:cubicBezTo>
                  <a:pt x="12677" y="38002"/>
                  <a:pt x="12704" y="38002"/>
                  <a:pt x="12731" y="37988"/>
                </a:cubicBezTo>
                <a:cubicBezTo>
                  <a:pt x="12785" y="37988"/>
                  <a:pt x="12825" y="37988"/>
                  <a:pt x="12867" y="37975"/>
                </a:cubicBezTo>
                <a:cubicBezTo>
                  <a:pt x="12894" y="37975"/>
                  <a:pt x="12934" y="37975"/>
                  <a:pt x="12961" y="37961"/>
                </a:cubicBezTo>
                <a:cubicBezTo>
                  <a:pt x="13002" y="37961"/>
                  <a:pt x="13042" y="37948"/>
                  <a:pt x="13083" y="37948"/>
                </a:cubicBezTo>
                <a:cubicBezTo>
                  <a:pt x="13123" y="37948"/>
                  <a:pt x="13150" y="37934"/>
                  <a:pt x="13192" y="37934"/>
                </a:cubicBezTo>
                <a:cubicBezTo>
                  <a:pt x="13232" y="37934"/>
                  <a:pt x="13273" y="37921"/>
                  <a:pt x="13300" y="37921"/>
                </a:cubicBezTo>
                <a:cubicBezTo>
                  <a:pt x="13340" y="37907"/>
                  <a:pt x="13381" y="37907"/>
                  <a:pt x="13408" y="37894"/>
                </a:cubicBezTo>
                <a:cubicBezTo>
                  <a:pt x="13448" y="37894"/>
                  <a:pt x="13475" y="37894"/>
                  <a:pt x="13517" y="37880"/>
                </a:cubicBezTo>
                <a:cubicBezTo>
                  <a:pt x="13557" y="37880"/>
                  <a:pt x="13584" y="37867"/>
                  <a:pt x="13625" y="37867"/>
                </a:cubicBezTo>
                <a:cubicBezTo>
                  <a:pt x="13652" y="37852"/>
                  <a:pt x="13692" y="37852"/>
                  <a:pt x="13719" y="37852"/>
                </a:cubicBezTo>
                <a:cubicBezTo>
                  <a:pt x="13760" y="37839"/>
                  <a:pt x="13787" y="37839"/>
                  <a:pt x="13828" y="37825"/>
                </a:cubicBezTo>
                <a:cubicBezTo>
                  <a:pt x="13855" y="37825"/>
                  <a:pt x="13896" y="37812"/>
                  <a:pt x="13923" y="37812"/>
                </a:cubicBezTo>
                <a:cubicBezTo>
                  <a:pt x="13963" y="37798"/>
                  <a:pt x="13990" y="37798"/>
                  <a:pt x="14031" y="37785"/>
                </a:cubicBezTo>
                <a:cubicBezTo>
                  <a:pt x="14058" y="37785"/>
                  <a:pt x="14085" y="37771"/>
                  <a:pt x="14125" y="37771"/>
                </a:cubicBezTo>
                <a:cubicBezTo>
                  <a:pt x="14153" y="37758"/>
                  <a:pt x="14180" y="37758"/>
                  <a:pt x="14221" y="37744"/>
                </a:cubicBezTo>
                <a:cubicBezTo>
                  <a:pt x="14248" y="37744"/>
                  <a:pt x="14275" y="37731"/>
                  <a:pt x="14302" y="37731"/>
                </a:cubicBezTo>
                <a:cubicBezTo>
                  <a:pt x="14342" y="37717"/>
                  <a:pt x="14369" y="37704"/>
                  <a:pt x="14396" y="37704"/>
                </a:cubicBezTo>
                <a:cubicBezTo>
                  <a:pt x="14423" y="37690"/>
                  <a:pt x="14451" y="37690"/>
                  <a:pt x="14478" y="37677"/>
                </a:cubicBezTo>
                <a:cubicBezTo>
                  <a:pt x="14519" y="37677"/>
                  <a:pt x="14546" y="37663"/>
                  <a:pt x="14573" y="37650"/>
                </a:cubicBezTo>
                <a:cubicBezTo>
                  <a:pt x="14600" y="37650"/>
                  <a:pt x="14627" y="37636"/>
                  <a:pt x="14654" y="37636"/>
                </a:cubicBezTo>
                <a:cubicBezTo>
                  <a:pt x="14681" y="37623"/>
                  <a:pt x="14708" y="37623"/>
                  <a:pt x="14735" y="37609"/>
                </a:cubicBezTo>
                <a:cubicBezTo>
                  <a:pt x="14763" y="37596"/>
                  <a:pt x="14790" y="37596"/>
                  <a:pt x="14817" y="37582"/>
                </a:cubicBezTo>
                <a:cubicBezTo>
                  <a:pt x="14844" y="37569"/>
                  <a:pt x="14871" y="37569"/>
                  <a:pt x="14898" y="37555"/>
                </a:cubicBezTo>
                <a:cubicBezTo>
                  <a:pt x="14925" y="37542"/>
                  <a:pt x="14938" y="37542"/>
                  <a:pt x="14965" y="37527"/>
                </a:cubicBezTo>
                <a:cubicBezTo>
                  <a:pt x="14992" y="37527"/>
                  <a:pt x="15019" y="37514"/>
                  <a:pt x="15046" y="37500"/>
                </a:cubicBezTo>
                <a:cubicBezTo>
                  <a:pt x="15060" y="37487"/>
                  <a:pt x="15088" y="37487"/>
                  <a:pt x="15101" y="37473"/>
                </a:cubicBezTo>
                <a:cubicBezTo>
                  <a:pt x="15128" y="37460"/>
                  <a:pt x="15155" y="37446"/>
                  <a:pt x="15182" y="37446"/>
                </a:cubicBezTo>
                <a:cubicBezTo>
                  <a:pt x="15196" y="37433"/>
                  <a:pt x="15209" y="37433"/>
                  <a:pt x="15223" y="37419"/>
                </a:cubicBezTo>
                <a:cubicBezTo>
                  <a:pt x="15263" y="37406"/>
                  <a:pt x="15304" y="37379"/>
                  <a:pt x="15344" y="37365"/>
                </a:cubicBezTo>
                <a:cubicBezTo>
                  <a:pt x="15873" y="37067"/>
                  <a:pt x="16252" y="36783"/>
                  <a:pt x="16523" y="36485"/>
                </a:cubicBezTo>
                <a:cubicBezTo>
                  <a:pt x="16617" y="36377"/>
                  <a:pt x="16699" y="36268"/>
                  <a:pt x="16753" y="36160"/>
                </a:cubicBezTo>
                <a:cubicBezTo>
                  <a:pt x="16807" y="36092"/>
                  <a:pt x="16834" y="36025"/>
                  <a:pt x="16861" y="35956"/>
                </a:cubicBezTo>
                <a:cubicBezTo>
                  <a:pt x="17011" y="35564"/>
                  <a:pt x="16929" y="35198"/>
                  <a:pt x="16672" y="34873"/>
                </a:cubicBezTo>
                <a:cubicBezTo>
                  <a:pt x="16617" y="34806"/>
                  <a:pt x="16563" y="34752"/>
                  <a:pt x="16496" y="34698"/>
                </a:cubicBezTo>
                <a:cubicBezTo>
                  <a:pt x="16319" y="34535"/>
                  <a:pt x="16076" y="34372"/>
                  <a:pt x="15792" y="34237"/>
                </a:cubicBezTo>
                <a:cubicBezTo>
                  <a:pt x="16577" y="33708"/>
                  <a:pt x="16686" y="33289"/>
                  <a:pt x="16292" y="32977"/>
                </a:cubicBezTo>
                <a:cubicBezTo>
                  <a:pt x="15900" y="32666"/>
                  <a:pt x="14559" y="32002"/>
                  <a:pt x="14369" y="30960"/>
                </a:cubicBezTo>
                <a:cubicBezTo>
                  <a:pt x="14167" y="29916"/>
                  <a:pt x="13448" y="29483"/>
                  <a:pt x="13448" y="29483"/>
                </a:cubicBezTo>
                <a:cubicBezTo>
                  <a:pt x="13448" y="29483"/>
                  <a:pt x="13002" y="27831"/>
                  <a:pt x="12460" y="26111"/>
                </a:cubicBezTo>
                <a:cubicBezTo>
                  <a:pt x="11363" y="22007"/>
                  <a:pt x="10984" y="17011"/>
                  <a:pt x="10984" y="14546"/>
                </a:cubicBezTo>
                <a:cubicBezTo>
                  <a:pt x="11621" y="14492"/>
                  <a:pt x="12284" y="14423"/>
                  <a:pt x="12961" y="14315"/>
                </a:cubicBezTo>
                <a:cubicBezTo>
                  <a:pt x="13435" y="14234"/>
                  <a:pt x="13760" y="13787"/>
                  <a:pt x="13679" y="13313"/>
                </a:cubicBezTo>
                <a:cubicBezTo>
                  <a:pt x="13617" y="12883"/>
                  <a:pt x="13244" y="12586"/>
                  <a:pt x="12820" y="12586"/>
                </a:cubicBezTo>
                <a:cubicBezTo>
                  <a:pt x="12777" y="12586"/>
                  <a:pt x="12734" y="12589"/>
                  <a:pt x="12690" y="12596"/>
                </a:cubicBezTo>
                <a:cubicBezTo>
                  <a:pt x="12148" y="12690"/>
                  <a:pt x="11607" y="12744"/>
                  <a:pt x="11065" y="12798"/>
                </a:cubicBezTo>
                <a:cubicBezTo>
                  <a:pt x="11092" y="12663"/>
                  <a:pt x="11106" y="12542"/>
                  <a:pt x="11119" y="12406"/>
                </a:cubicBezTo>
                <a:cubicBezTo>
                  <a:pt x="11404" y="12365"/>
                  <a:pt x="11688" y="12311"/>
                  <a:pt x="11973" y="12257"/>
                </a:cubicBezTo>
                <a:cubicBezTo>
                  <a:pt x="12446" y="12162"/>
                  <a:pt x="12744" y="11702"/>
                  <a:pt x="12650" y="11227"/>
                </a:cubicBezTo>
                <a:cubicBezTo>
                  <a:pt x="12556" y="10829"/>
                  <a:pt x="12199" y="10543"/>
                  <a:pt x="11806" y="10543"/>
                </a:cubicBezTo>
                <a:cubicBezTo>
                  <a:pt x="11745" y="10543"/>
                  <a:pt x="11683" y="10550"/>
                  <a:pt x="11621" y="10564"/>
                </a:cubicBezTo>
                <a:lnTo>
                  <a:pt x="11417" y="10604"/>
                </a:lnTo>
                <a:lnTo>
                  <a:pt x="11417" y="10388"/>
                </a:lnTo>
                <a:cubicBezTo>
                  <a:pt x="11579" y="10361"/>
                  <a:pt x="11742" y="10321"/>
                  <a:pt x="11904" y="10293"/>
                </a:cubicBezTo>
                <a:cubicBezTo>
                  <a:pt x="12202" y="10225"/>
                  <a:pt x="12392" y="9941"/>
                  <a:pt x="12325" y="9643"/>
                </a:cubicBezTo>
                <a:cubicBezTo>
                  <a:pt x="12277" y="9391"/>
                  <a:pt x="12038" y="9214"/>
                  <a:pt x="11786" y="9214"/>
                </a:cubicBezTo>
                <a:cubicBezTo>
                  <a:pt x="11754" y="9214"/>
                  <a:pt x="11721" y="9217"/>
                  <a:pt x="11688" y="9223"/>
                </a:cubicBezTo>
                <a:cubicBezTo>
                  <a:pt x="11621" y="9237"/>
                  <a:pt x="11566" y="9250"/>
                  <a:pt x="11512" y="9264"/>
                </a:cubicBezTo>
                <a:cubicBezTo>
                  <a:pt x="11485" y="9264"/>
                  <a:pt x="11471" y="9264"/>
                  <a:pt x="11458" y="9250"/>
                </a:cubicBezTo>
                <a:cubicBezTo>
                  <a:pt x="11458" y="9169"/>
                  <a:pt x="11458" y="8952"/>
                  <a:pt x="11471" y="8654"/>
                </a:cubicBezTo>
                <a:cubicBezTo>
                  <a:pt x="11471" y="8519"/>
                  <a:pt x="11485" y="8343"/>
                  <a:pt x="11498" y="8167"/>
                </a:cubicBezTo>
                <a:cubicBezTo>
                  <a:pt x="11498" y="8004"/>
                  <a:pt x="11512" y="7815"/>
                  <a:pt x="11525" y="7625"/>
                </a:cubicBezTo>
                <a:cubicBezTo>
                  <a:pt x="11552" y="7246"/>
                  <a:pt x="11594" y="6854"/>
                  <a:pt x="11648" y="6529"/>
                </a:cubicBezTo>
                <a:cubicBezTo>
                  <a:pt x="11688" y="6271"/>
                  <a:pt x="11742" y="6054"/>
                  <a:pt x="11796" y="5892"/>
                </a:cubicBezTo>
                <a:cubicBezTo>
                  <a:pt x="11810" y="5837"/>
                  <a:pt x="11837" y="5783"/>
                  <a:pt x="11850" y="5743"/>
                </a:cubicBezTo>
                <a:cubicBezTo>
                  <a:pt x="12189" y="5093"/>
                  <a:pt x="13083" y="3914"/>
                  <a:pt x="13381" y="3481"/>
                </a:cubicBezTo>
                <a:cubicBezTo>
                  <a:pt x="13435" y="3400"/>
                  <a:pt x="13475" y="3318"/>
                  <a:pt x="13490" y="3251"/>
                </a:cubicBezTo>
                <a:lnTo>
                  <a:pt x="13490" y="3197"/>
                </a:lnTo>
                <a:cubicBezTo>
                  <a:pt x="13479" y="3109"/>
                  <a:pt x="13416" y="3052"/>
                  <a:pt x="13302" y="3052"/>
                </a:cubicBezTo>
                <a:cubicBezTo>
                  <a:pt x="13136" y="3052"/>
                  <a:pt x="12859" y="3173"/>
                  <a:pt x="12473" y="3495"/>
                </a:cubicBezTo>
                <a:cubicBezTo>
                  <a:pt x="12406" y="3549"/>
                  <a:pt x="12352" y="3603"/>
                  <a:pt x="12284" y="3657"/>
                </a:cubicBezTo>
                <a:cubicBezTo>
                  <a:pt x="12250" y="3691"/>
                  <a:pt x="12226" y="3715"/>
                  <a:pt x="12203" y="3715"/>
                </a:cubicBezTo>
                <a:cubicBezTo>
                  <a:pt x="12199" y="3715"/>
                  <a:pt x="12194" y="3714"/>
                  <a:pt x="12189" y="3712"/>
                </a:cubicBezTo>
                <a:cubicBezTo>
                  <a:pt x="12162" y="3712"/>
                  <a:pt x="12148" y="3685"/>
                  <a:pt x="12121" y="3643"/>
                </a:cubicBezTo>
                <a:cubicBezTo>
                  <a:pt x="12108" y="3630"/>
                  <a:pt x="12108" y="3603"/>
                  <a:pt x="12094" y="3576"/>
                </a:cubicBezTo>
                <a:cubicBezTo>
                  <a:pt x="12067" y="3495"/>
                  <a:pt x="12040" y="3373"/>
                  <a:pt x="12013" y="3237"/>
                </a:cubicBezTo>
                <a:cubicBezTo>
                  <a:pt x="11959" y="3048"/>
                  <a:pt x="11864" y="2912"/>
                  <a:pt x="11756" y="2818"/>
                </a:cubicBezTo>
                <a:cubicBezTo>
                  <a:pt x="11648" y="2722"/>
                  <a:pt x="11512" y="2682"/>
                  <a:pt x="11404" y="2682"/>
                </a:cubicBezTo>
                <a:cubicBezTo>
                  <a:pt x="11282" y="2682"/>
                  <a:pt x="11119" y="2899"/>
                  <a:pt x="11011" y="3075"/>
                </a:cubicBezTo>
                <a:cubicBezTo>
                  <a:pt x="10984" y="3116"/>
                  <a:pt x="10971" y="3143"/>
                  <a:pt x="10956" y="3170"/>
                </a:cubicBezTo>
                <a:cubicBezTo>
                  <a:pt x="10943" y="3183"/>
                  <a:pt x="10929" y="3197"/>
                  <a:pt x="10929" y="3210"/>
                </a:cubicBezTo>
                <a:lnTo>
                  <a:pt x="10889" y="3291"/>
                </a:lnTo>
                <a:cubicBezTo>
                  <a:pt x="10889" y="3291"/>
                  <a:pt x="10131" y="2601"/>
                  <a:pt x="9331" y="2439"/>
                </a:cubicBezTo>
                <a:lnTo>
                  <a:pt x="9331" y="1937"/>
                </a:lnTo>
                <a:cubicBezTo>
                  <a:pt x="9331" y="1937"/>
                  <a:pt x="9440" y="1870"/>
                  <a:pt x="9548" y="1707"/>
                </a:cubicBezTo>
                <a:cubicBezTo>
                  <a:pt x="9643" y="1558"/>
                  <a:pt x="9738" y="1314"/>
                  <a:pt x="9725" y="976"/>
                </a:cubicBezTo>
                <a:cubicBezTo>
                  <a:pt x="9711" y="895"/>
                  <a:pt x="9698" y="814"/>
                  <a:pt x="9683" y="745"/>
                </a:cubicBezTo>
                <a:cubicBezTo>
                  <a:pt x="9670" y="718"/>
                  <a:pt x="9670" y="705"/>
                  <a:pt x="9656" y="678"/>
                </a:cubicBezTo>
                <a:cubicBezTo>
                  <a:pt x="9643" y="637"/>
                  <a:pt x="9629" y="583"/>
                  <a:pt x="9616" y="543"/>
                </a:cubicBezTo>
                <a:cubicBezTo>
                  <a:pt x="9602" y="516"/>
                  <a:pt x="9575" y="501"/>
                  <a:pt x="9562" y="474"/>
                </a:cubicBezTo>
                <a:cubicBezTo>
                  <a:pt x="9548" y="447"/>
                  <a:pt x="9521" y="407"/>
                  <a:pt x="9508" y="380"/>
                </a:cubicBezTo>
                <a:lnTo>
                  <a:pt x="9440" y="312"/>
                </a:lnTo>
                <a:lnTo>
                  <a:pt x="9386" y="258"/>
                </a:lnTo>
                <a:cubicBezTo>
                  <a:pt x="9345" y="231"/>
                  <a:pt x="9318" y="204"/>
                  <a:pt x="9291" y="176"/>
                </a:cubicBezTo>
                <a:cubicBezTo>
                  <a:pt x="9277" y="176"/>
                  <a:pt x="9250" y="163"/>
                  <a:pt x="9237" y="149"/>
                </a:cubicBezTo>
                <a:cubicBezTo>
                  <a:pt x="9196" y="122"/>
                  <a:pt x="9156" y="109"/>
                  <a:pt x="9115" y="95"/>
                </a:cubicBezTo>
                <a:cubicBezTo>
                  <a:pt x="9115" y="82"/>
                  <a:pt x="9102" y="82"/>
                  <a:pt x="9088" y="82"/>
                </a:cubicBezTo>
                <a:cubicBezTo>
                  <a:pt x="9048" y="55"/>
                  <a:pt x="8993" y="41"/>
                  <a:pt x="8952" y="28"/>
                </a:cubicBezTo>
                <a:lnTo>
                  <a:pt x="8939" y="28"/>
                </a:lnTo>
                <a:cubicBezTo>
                  <a:pt x="8885" y="14"/>
                  <a:pt x="8844" y="14"/>
                  <a:pt x="87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562674" y="-1388749"/>
            <a:ext cx="2582312" cy="5801740"/>
          </a:xfrm>
          <a:custGeom>
            <a:rect b="b" l="l" r="r" t="t"/>
            <a:pathLst>
              <a:path extrusionOk="0" h="38219" w="17011">
                <a:moveTo>
                  <a:pt x="8708" y="1"/>
                </a:moveTo>
                <a:cubicBezTo>
                  <a:pt x="8302" y="1"/>
                  <a:pt x="7760" y="299"/>
                  <a:pt x="7720" y="976"/>
                </a:cubicBezTo>
                <a:cubicBezTo>
                  <a:pt x="7679" y="1653"/>
                  <a:pt x="8100" y="1937"/>
                  <a:pt x="8100" y="1937"/>
                </a:cubicBezTo>
                <a:lnTo>
                  <a:pt x="8100" y="2439"/>
                </a:lnTo>
                <a:cubicBezTo>
                  <a:pt x="7314" y="2601"/>
                  <a:pt x="6542" y="3291"/>
                  <a:pt x="6542" y="3291"/>
                </a:cubicBezTo>
                <a:cubicBezTo>
                  <a:pt x="6542" y="3291"/>
                  <a:pt x="6339" y="2926"/>
                  <a:pt x="6027" y="2682"/>
                </a:cubicBezTo>
                <a:cubicBezTo>
                  <a:pt x="5979" y="2643"/>
                  <a:pt x="5925" y="2624"/>
                  <a:pt x="5871" y="2624"/>
                </a:cubicBezTo>
                <a:cubicBezTo>
                  <a:pt x="5664" y="2624"/>
                  <a:pt x="5442" y="2884"/>
                  <a:pt x="5431" y="3237"/>
                </a:cubicBezTo>
                <a:cubicBezTo>
                  <a:pt x="5421" y="3527"/>
                  <a:pt x="5347" y="3714"/>
                  <a:pt x="5247" y="3714"/>
                </a:cubicBezTo>
                <a:cubicBezTo>
                  <a:pt x="5216" y="3714"/>
                  <a:pt x="5182" y="3696"/>
                  <a:pt x="5147" y="3657"/>
                </a:cubicBezTo>
                <a:cubicBezTo>
                  <a:pt x="4662" y="3211"/>
                  <a:pt x="4324" y="3049"/>
                  <a:pt x="4134" y="3049"/>
                </a:cubicBezTo>
                <a:cubicBezTo>
                  <a:pt x="3920" y="3049"/>
                  <a:pt x="3892" y="3252"/>
                  <a:pt x="4050" y="3481"/>
                </a:cubicBezTo>
                <a:cubicBezTo>
                  <a:pt x="4348" y="3914"/>
                  <a:pt x="5256" y="5093"/>
                  <a:pt x="5581" y="5743"/>
                </a:cubicBezTo>
                <a:cubicBezTo>
                  <a:pt x="5810" y="6204"/>
                  <a:pt x="5919" y="7571"/>
                  <a:pt x="5960" y="8465"/>
                </a:cubicBezTo>
                <a:cubicBezTo>
                  <a:pt x="5960" y="8560"/>
                  <a:pt x="5987" y="9250"/>
                  <a:pt x="5987" y="9250"/>
                </a:cubicBezTo>
                <a:cubicBezTo>
                  <a:pt x="5973" y="9250"/>
                  <a:pt x="5960" y="9264"/>
                  <a:pt x="5946" y="9264"/>
                </a:cubicBezTo>
                <a:cubicBezTo>
                  <a:pt x="5729" y="9223"/>
                  <a:pt x="5621" y="9196"/>
                  <a:pt x="5608" y="9196"/>
                </a:cubicBezTo>
                <a:cubicBezTo>
                  <a:pt x="5567" y="9186"/>
                  <a:pt x="5525" y="9182"/>
                  <a:pt x="5484" y="9182"/>
                </a:cubicBezTo>
                <a:cubicBezTo>
                  <a:pt x="5242" y="9182"/>
                  <a:pt x="5015" y="9345"/>
                  <a:pt x="4958" y="9589"/>
                </a:cubicBezTo>
                <a:cubicBezTo>
                  <a:pt x="4889" y="9887"/>
                  <a:pt x="5066" y="10171"/>
                  <a:pt x="5350" y="10252"/>
                </a:cubicBezTo>
                <a:cubicBezTo>
                  <a:pt x="5391" y="10252"/>
                  <a:pt x="5621" y="10306"/>
                  <a:pt x="6014" y="10375"/>
                </a:cubicBezTo>
                <a:cubicBezTo>
                  <a:pt x="6027" y="10429"/>
                  <a:pt x="6041" y="10496"/>
                  <a:pt x="6054" y="10604"/>
                </a:cubicBezTo>
                <a:cubicBezTo>
                  <a:pt x="5824" y="10564"/>
                  <a:pt x="5689" y="10523"/>
                  <a:pt x="5689" y="10523"/>
                </a:cubicBezTo>
                <a:cubicBezTo>
                  <a:pt x="5623" y="10508"/>
                  <a:pt x="5557" y="10500"/>
                  <a:pt x="5491" y="10500"/>
                </a:cubicBezTo>
                <a:cubicBezTo>
                  <a:pt x="5100" y="10500"/>
                  <a:pt x="4738" y="10766"/>
                  <a:pt x="4646" y="11160"/>
                </a:cubicBezTo>
                <a:cubicBezTo>
                  <a:pt x="4524" y="11634"/>
                  <a:pt x="4808" y="12094"/>
                  <a:pt x="5283" y="12217"/>
                </a:cubicBezTo>
                <a:cubicBezTo>
                  <a:pt x="5323" y="12217"/>
                  <a:pt x="5689" y="12311"/>
                  <a:pt x="6285" y="12392"/>
                </a:cubicBezTo>
                <a:cubicBezTo>
                  <a:pt x="6298" y="12514"/>
                  <a:pt x="6312" y="12636"/>
                  <a:pt x="6325" y="12771"/>
                </a:cubicBezTo>
                <a:cubicBezTo>
                  <a:pt x="5283" y="12677"/>
                  <a:pt x="4633" y="12569"/>
                  <a:pt x="4605" y="12555"/>
                </a:cubicBezTo>
                <a:cubicBezTo>
                  <a:pt x="4555" y="12546"/>
                  <a:pt x="4505" y="12542"/>
                  <a:pt x="4455" y="12542"/>
                </a:cubicBezTo>
                <a:cubicBezTo>
                  <a:pt x="4040" y="12542"/>
                  <a:pt x="3676" y="12836"/>
                  <a:pt x="3603" y="13259"/>
                </a:cubicBezTo>
                <a:cubicBezTo>
                  <a:pt x="3508" y="13733"/>
                  <a:pt x="3820" y="14180"/>
                  <a:pt x="4293" y="14261"/>
                </a:cubicBezTo>
                <a:cubicBezTo>
                  <a:pt x="4375" y="14275"/>
                  <a:pt x="5187" y="14423"/>
                  <a:pt x="6460" y="14532"/>
                </a:cubicBezTo>
                <a:cubicBezTo>
                  <a:pt x="6447" y="16997"/>
                  <a:pt x="6081" y="21994"/>
                  <a:pt x="4971" y="26111"/>
                </a:cubicBezTo>
                <a:cubicBezTo>
                  <a:pt x="4443" y="27831"/>
                  <a:pt x="3996" y="29483"/>
                  <a:pt x="3996" y="29483"/>
                </a:cubicBezTo>
                <a:cubicBezTo>
                  <a:pt x="3996" y="29483"/>
                  <a:pt x="3264" y="29916"/>
                  <a:pt x="3075" y="30960"/>
                </a:cubicBezTo>
                <a:cubicBezTo>
                  <a:pt x="2872" y="32002"/>
                  <a:pt x="1531" y="32666"/>
                  <a:pt x="1139" y="32977"/>
                </a:cubicBezTo>
                <a:cubicBezTo>
                  <a:pt x="745" y="33289"/>
                  <a:pt x="868" y="33708"/>
                  <a:pt x="1639" y="34237"/>
                </a:cubicBezTo>
                <a:cubicBezTo>
                  <a:pt x="109" y="34968"/>
                  <a:pt x="1" y="36187"/>
                  <a:pt x="2087" y="37365"/>
                </a:cubicBezTo>
                <a:cubicBezTo>
                  <a:pt x="3345" y="38069"/>
                  <a:pt x="6569" y="38219"/>
                  <a:pt x="8695" y="38219"/>
                </a:cubicBezTo>
                <a:lnTo>
                  <a:pt x="9427" y="38219"/>
                </a:lnTo>
                <a:cubicBezTo>
                  <a:pt x="9494" y="38219"/>
                  <a:pt x="9562" y="38205"/>
                  <a:pt x="9629" y="38205"/>
                </a:cubicBezTo>
                <a:lnTo>
                  <a:pt x="9873" y="38205"/>
                </a:lnTo>
                <a:cubicBezTo>
                  <a:pt x="9941" y="38205"/>
                  <a:pt x="10009" y="38192"/>
                  <a:pt x="10077" y="38192"/>
                </a:cubicBezTo>
                <a:lnTo>
                  <a:pt x="10293" y="38192"/>
                </a:lnTo>
                <a:cubicBezTo>
                  <a:pt x="10321" y="38192"/>
                  <a:pt x="10334" y="38177"/>
                  <a:pt x="10348" y="38177"/>
                </a:cubicBezTo>
                <a:lnTo>
                  <a:pt x="10577" y="38177"/>
                </a:lnTo>
                <a:cubicBezTo>
                  <a:pt x="10646" y="38164"/>
                  <a:pt x="10700" y="38164"/>
                  <a:pt x="10767" y="38164"/>
                </a:cubicBezTo>
                <a:lnTo>
                  <a:pt x="10821" y="38164"/>
                </a:lnTo>
                <a:cubicBezTo>
                  <a:pt x="10875" y="38150"/>
                  <a:pt x="10943" y="38150"/>
                  <a:pt x="10998" y="38150"/>
                </a:cubicBezTo>
                <a:lnTo>
                  <a:pt x="11065" y="38150"/>
                </a:lnTo>
                <a:cubicBezTo>
                  <a:pt x="11119" y="38137"/>
                  <a:pt x="11173" y="38137"/>
                  <a:pt x="11241" y="38137"/>
                </a:cubicBezTo>
                <a:cubicBezTo>
                  <a:pt x="11254" y="38137"/>
                  <a:pt x="11282" y="38137"/>
                  <a:pt x="11309" y="38123"/>
                </a:cubicBezTo>
                <a:lnTo>
                  <a:pt x="11471" y="38123"/>
                </a:lnTo>
                <a:cubicBezTo>
                  <a:pt x="11498" y="38110"/>
                  <a:pt x="11525" y="38110"/>
                  <a:pt x="11552" y="38110"/>
                </a:cubicBezTo>
                <a:cubicBezTo>
                  <a:pt x="11607" y="38110"/>
                  <a:pt x="11648" y="38096"/>
                  <a:pt x="11702" y="38096"/>
                </a:cubicBezTo>
                <a:lnTo>
                  <a:pt x="11796" y="38096"/>
                </a:lnTo>
                <a:cubicBezTo>
                  <a:pt x="11837" y="38083"/>
                  <a:pt x="11891" y="38083"/>
                  <a:pt x="11946" y="38083"/>
                </a:cubicBezTo>
                <a:cubicBezTo>
                  <a:pt x="11973" y="38069"/>
                  <a:pt x="12000" y="38069"/>
                  <a:pt x="12027" y="38069"/>
                </a:cubicBezTo>
                <a:cubicBezTo>
                  <a:pt x="12081" y="38069"/>
                  <a:pt x="12121" y="38056"/>
                  <a:pt x="12175" y="38056"/>
                </a:cubicBezTo>
                <a:cubicBezTo>
                  <a:pt x="12202" y="38056"/>
                  <a:pt x="12244" y="38056"/>
                  <a:pt x="12271" y="38042"/>
                </a:cubicBezTo>
                <a:cubicBezTo>
                  <a:pt x="12311" y="38042"/>
                  <a:pt x="12365" y="38042"/>
                  <a:pt x="12406" y="38029"/>
                </a:cubicBezTo>
                <a:cubicBezTo>
                  <a:pt x="12446" y="38029"/>
                  <a:pt x="12473" y="38029"/>
                  <a:pt x="12500" y="38015"/>
                </a:cubicBezTo>
                <a:cubicBezTo>
                  <a:pt x="12555" y="38015"/>
                  <a:pt x="12596" y="38015"/>
                  <a:pt x="12636" y="38002"/>
                </a:cubicBezTo>
                <a:cubicBezTo>
                  <a:pt x="12677" y="38002"/>
                  <a:pt x="12704" y="38002"/>
                  <a:pt x="12731" y="37988"/>
                </a:cubicBezTo>
                <a:cubicBezTo>
                  <a:pt x="12785" y="37988"/>
                  <a:pt x="12825" y="37988"/>
                  <a:pt x="12867" y="37975"/>
                </a:cubicBezTo>
                <a:cubicBezTo>
                  <a:pt x="12894" y="37975"/>
                  <a:pt x="12934" y="37975"/>
                  <a:pt x="12961" y="37961"/>
                </a:cubicBezTo>
                <a:cubicBezTo>
                  <a:pt x="13002" y="37961"/>
                  <a:pt x="13042" y="37948"/>
                  <a:pt x="13083" y="37948"/>
                </a:cubicBezTo>
                <a:cubicBezTo>
                  <a:pt x="13123" y="37948"/>
                  <a:pt x="13150" y="37934"/>
                  <a:pt x="13192" y="37934"/>
                </a:cubicBezTo>
                <a:cubicBezTo>
                  <a:pt x="13232" y="37934"/>
                  <a:pt x="13273" y="37921"/>
                  <a:pt x="13300" y="37921"/>
                </a:cubicBezTo>
                <a:cubicBezTo>
                  <a:pt x="13340" y="37907"/>
                  <a:pt x="13381" y="37907"/>
                  <a:pt x="13408" y="37894"/>
                </a:cubicBezTo>
                <a:cubicBezTo>
                  <a:pt x="13448" y="37894"/>
                  <a:pt x="13475" y="37894"/>
                  <a:pt x="13517" y="37880"/>
                </a:cubicBezTo>
                <a:cubicBezTo>
                  <a:pt x="13557" y="37880"/>
                  <a:pt x="13584" y="37867"/>
                  <a:pt x="13625" y="37867"/>
                </a:cubicBezTo>
                <a:cubicBezTo>
                  <a:pt x="13652" y="37852"/>
                  <a:pt x="13692" y="37852"/>
                  <a:pt x="13719" y="37852"/>
                </a:cubicBezTo>
                <a:cubicBezTo>
                  <a:pt x="13760" y="37839"/>
                  <a:pt x="13787" y="37839"/>
                  <a:pt x="13828" y="37825"/>
                </a:cubicBezTo>
                <a:cubicBezTo>
                  <a:pt x="13855" y="37825"/>
                  <a:pt x="13896" y="37812"/>
                  <a:pt x="13923" y="37812"/>
                </a:cubicBezTo>
                <a:cubicBezTo>
                  <a:pt x="13963" y="37798"/>
                  <a:pt x="13990" y="37798"/>
                  <a:pt x="14031" y="37785"/>
                </a:cubicBezTo>
                <a:cubicBezTo>
                  <a:pt x="14058" y="37785"/>
                  <a:pt x="14085" y="37771"/>
                  <a:pt x="14125" y="37771"/>
                </a:cubicBezTo>
                <a:cubicBezTo>
                  <a:pt x="14153" y="37758"/>
                  <a:pt x="14180" y="37758"/>
                  <a:pt x="14221" y="37744"/>
                </a:cubicBezTo>
                <a:cubicBezTo>
                  <a:pt x="14248" y="37744"/>
                  <a:pt x="14275" y="37731"/>
                  <a:pt x="14302" y="37731"/>
                </a:cubicBezTo>
                <a:cubicBezTo>
                  <a:pt x="14342" y="37717"/>
                  <a:pt x="14369" y="37704"/>
                  <a:pt x="14396" y="37704"/>
                </a:cubicBezTo>
                <a:cubicBezTo>
                  <a:pt x="14423" y="37690"/>
                  <a:pt x="14451" y="37690"/>
                  <a:pt x="14478" y="37677"/>
                </a:cubicBezTo>
                <a:cubicBezTo>
                  <a:pt x="14519" y="37677"/>
                  <a:pt x="14546" y="37663"/>
                  <a:pt x="14573" y="37650"/>
                </a:cubicBezTo>
                <a:cubicBezTo>
                  <a:pt x="14600" y="37650"/>
                  <a:pt x="14627" y="37636"/>
                  <a:pt x="14654" y="37636"/>
                </a:cubicBezTo>
                <a:cubicBezTo>
                  <a:pt x="14681" y="37623"/>
                  <a:pt x="14708" y="37623"/>
                  <a:pt x="14735" y="37609"/>
                </a:cubicBezTo>
                <a:cubicBezTo>
                  <a:pt x="14763" y="37596"/>
                  <a:pt x="14790" y="37596"/>
                  <a:pt x="14817" y="37582"/>
                </a:cubicBezTo>
                <a:cubicBezTo>
                  <a:pt x="14844" y="37569"/>
                  <a:pt x="14871" y="37569"/>
                  <a:pt x="14898" y="37555"/>
                </a:cubicBezTo>
                <a:cubicBezTo>
                  <a:pt x="14925" y="37542"/>
                  <a:pt x="14938" y="37542"/>
                  <a:pt x="14965" y="37527"/>
                </a:cubicBezTo>
                <a:cubicBezTo>
                  <a:pt x="14992" y="37527"/>
                  <a:pt x="15019" y="37514"/>
                  <a:pt x="15046" y="37500"/>
                </a:cubicBezTo>
                <a:cubicBezTo>
                  <a:pt x="15060" y="37487"/>
                  <a:pt x="15088" y="37487"/>
                  <a:pt x="15101" y="37473"/>
                </a:cubicBezTo>
                <a:cubicBezTo>
                  <a:pt x="15128" y="37460"/>
                  <a:pt x="15155" y="37446"/>
                  <a:pt x="15182" y="37446"/>
                </a:cubicBezTo>
                <a:cubicBezTo>
                  <a:pt x="15196" y="37433"/>
                  <a:pt x="15209" y="37433"/>
                  <a:pt x="15223" y="37419"/>
                </a:cubicBezTo>
                <a:cubicBezTo>
                  <a:pt x="15263" y="37406"/>
                  <a:pt x="15304" y="37379"/>
                  <a:pt x="15344" y="37365"/>
                </a:cubicBezTo>
                <a:cubicBezTo>
                  <a:pt x="15873" y="37067"/>
                  <a:pt x="16252" y="36783"/>
                  <a:pt x="16523" y="36485"/>
                </a:cubicBezTo>
                <a:cubicBezTo>
                  <a:pt x="16617" y="36377"/>
                  <a:pt x="16699" y="36268"/>
                  <a:pt x="16753" y="36160"/>
                </a:cubicBezTo>
                <a:cubicBezTo>
                  <a:pt x="16807" y="36092"/>
                  <a:pt x="16834" y="36025"/>
                  <a:pt x="16861" y="35956"/>
                </a:cubicBezTo>
                <a:cubicBezTo>
                  <a:pt x="17011" y="35564"/>
                  <a:pt x="16929" y="35198"/>
                  <a:pt x="16672" y="34873"/>
                </a:cubicBezTo>
                <a:cubicBezTo>
                  <a:pt x="16617" y="34806"/>
                  <a:pt x="16563" y="34752"/>
                  <a:pt x="16496" y="34698"/>
                </a:cubicBezTo>
                <a:cubicBezTo>
                  <a:pt x="16319" y="34535"/>
                  <a:pt x="16076" y="34372"/>
                  <a:pt x="15792" y="34237"/>
                </a:cubicBezTo>
                <a:cubicBezTo>
                  <a:pt x="16577" y="33708"/>
                  <a:pt x="16686" y="33289"/>
                  <a:pt x="16292" y="32977"/>
                </a:cubicBezTo>
                <a:cubicBezTo>
                  <a:pt x="15900" y="32666"/>
                  <a:pt x="14559" y="32002"/>
                  <a:pt x="14369" y="30960"/>
                </a:cubicBezTo>
                <a:cubicBezTo>
                  <a:pt x="14167" y="29916"/>
                  <a:pt x="13448" y="29483"/>
                  <a:pt x="13448" y="29483"/>
                </a:cubicBezTo>
                <a:cubicBezTo>
                  <a:pt x="13448" y="29483"/>
                  <a:pt x="13002" y="27831"/>
                  <a:pt x="12460" y="26111"/>
                </a:cubicBezTo>
                <a:cubicBezTo>
                  <a:pt x="11363" y="22007"/>
                  <a:pt x="10984" y="17011"/>
                  <a:pt x="10984" y="14546"/>
                </a:cubicBezTo>
                <a:cubicBezTo>
                  <a:pt x="11621" y="14492"/>
                  <a:pt x="12284" y="14423"/>
                  <a:pt x="12961" y="14315"/>
                </a:cubicBezTo>
                <a:cubicBezTo>
                  <a:pt x="13435" y="14234"/>
                  <a:pt x="13760" y="13787"/>
                  <a:pt x="13679" y="13313"/>
                </a:cubicBezTo>
                <a:cubicBezTo>
                  <a:pt x="13617" y="12883"/>
                  <a:pt x="13244" y="12586"/>
                  <a:pt x="12820" y="12586"/>
                </a:cubicBezTo>
                <a:cubicBezTo>
                  <a:pt x="12777" y="12586"/>
                  <a:pt x="12734" y="12589"/>
                  <a:pt x="12690" y="12596"/>
                </a:cubicBezTo>
                <a:cubicBezTo>
                  <a:pt x="12148" y="12690"/>
                  <a:pt x="11607" y="12744"/>
                  <a:pt x="11065" y="12798"/>
                </a:cubicBezTo>
                <a:cubicBezTo>
                  <a:pt x="11092" y="12663"/>
                  <a:pt x="11106" y="12542"/>
                  <a:pt x="11119" y="12406"/>
                </a:cubicBezTo>
                <a:cubicBezTo>
                  <a:pt x="11404" y="12365"/>
                  <a:pt x="11688" y="12311"/>
                  <a:pt x="11973" y="12257"/>
                </a:cubicBezTo>
                <a:cubicBezTo>
                  <a:pt x="12446" y="12162"/>
                  <a:pt x="12744" y="11702"/>
                  <a:pt x="12650" y="11227"/>
                </a:cubicBezTo>
                <a:cubicBezTo>
                  <a:pt x="12556" y="10829"/>
                  <a:pt x="12199" y="10543"/>
                  <a:pt x="11806" y="10543"/>
                </a:cubicBezTo>
                <a:cubicBezTo>
                  <a:pt x="11745" y="10543"/>
                  <a:pt x="11683" y="10550"/>
                  <a:pt x="11621" y="10564"/>
                </a:cubicBezTo>
                <a:lnTo>
                  <a:pt x="11417" y="10604"/>
                </a:lnTo>
                <a:lnTo>
                  <a:pt x="11417" y="10388"/>
                </a:lnTo>
                <a:cubicBezTo>
                  <a:pt x="11579" y="10361"/>
                  <a:pt x="11742" y="10321"/>
                  <a:pt x="11904" y="10293"/>
                </a:cubicBezTo>
                <a:cubicBezTo>
                  <a:pt x="12202" y="10225"/>
                  <a:pt x="12392" y="9941"/>
                  <a:pt x="12325" y="9643"/>
                </a:cubicBezTo>
                <a:cubicBezTo>
                  <a:pt x="12277" y="9391"/>
                  <a:pt x="12038" y="9214"/>
                  <a:pt x="11786" y="9214"/>
                </a:cubicBezTo>
                <a:cubicBezTo>
                  <a:pt x="11754" y="9214"/>
                  <a:pt x="11721" y="9217"/>
                  <a:pt x="11688" y="9223"/>
                </a:cubicBezTo>
                <a:cubicBezTo>
                  <a:pt x="11621" y="9237"/>
                  <a:pt x="11566" y="9250"/>
                  <a:pt x="11512" y="9264"/>
                </a:cubicBezTo>
                <a:cubicBezTo>
                  <a:pt x="11485" y="9264"/>
                  <a:pt x="11471" y="9264"/>
                  <a:pt x="11458" y="9250"/>
                </a:cubicBezTo>
                <a:cubicBezTo>
                  <a:pt x="11458" y="9169"/>
                  <a:pt x="11458" y="8952"/>
                  <a:pt x="11471" y="8654"/>
                </a:cubicBezTo>
                <a:cubicBezTo>
                  <a:pt x="11471" y="8519"/>
                  <a:pt x="11485" y="8343"/>
                  <a:pt x="11498" y="8167"/>
                </a:cubicBezTo>
                <a:cubicBezTo>
                  <a:pt x="11498" y="8004"/>
                  <a:pt x="11512" y="7815"/>
                  <a:pt x="11525" y="7625"/>
                </a:cubicBezTo>
                <a:cubicBezTo>
                  <a:pt x="11552" y="7246"/>
                  <a:pt x="11594" y="6854"/>
                  <a:pt x="11648" y="6529"/>
                </a:cubicBezTo>
                <a:cubicBezTo>
                  <a:pt x="11688" y="6271"/>
                  <a:pt x="11742" y="6054"/>
                  <a:pt x="11796" y="5892"/>
                </a:cubicBezTo>
                <a:cubicBezTo>
                  <a:pt x="11810" y="5837"/>
                  <a:pt x="11837" y="5783"/>
                  <a:pt x="11850" y="5743"/>
                </a:cubicBezTo>
                <a:cubicBezTo>
                  <a:pt x="12189" y="5093"/>
                  <a:pt x="13083" y="3914"/>
                  <a:pt x="13381" y="3481"/>
                </a:cubicBezTo>
                <a:cubicBezTo>
                  <a:pt x="13435" y="3400"/>
                  <a:pt x="13475" y="3318"/>
                  <a:pt x="13490" y="3251"/>
                </a:cubicBezTo>
                <a:lnTo>
                  <a:pt x="13490" y="3197"/>
                </a:lnTo>
                <a:cubicBezTo>
                  <a:pt x="13479" y="3109"/>
                  <a:pt x="13416" y="3052"/>
                  <a:pt x="13302" y="3052"/>
                </a:cubicBezTo>
                <a:cubicBezTo>
                  <a:pt x="13136" y="3052"/>
                  <a:pt x="12859" y="3173"/>
                  <a:pt x="12473" y="3495"/>
                </a:cubicBezTo>
                <a:cubicBezTo>
                  <a:pt x="12406" y="3549"/>
                  <a:pt x="12352" y="3603"/>
                  <a:pt x="12284" y="3657"/>
                </a:cubicBezTo>
                <a:cubicBezTo>
                  <a:pt x="12250" y="3691"/>
                  <a:pt x="12226" y="3715"/>
                  <a:pt x="12203" y="3715"/>
                </a:cubicBezTo>
                <a:cubicBezTo>
                  <a:pt x="12199" y="3715"/>
                  <a:pt x="12194" y="3714"/>
                  <a:pt x="12189" y="3712"/>
                </a:cubicBezTo>
                <a:cubicBezTo>
                  <a:pt x="12162" y="3712"/>
                  <a:pt x="12148" y="3685"/>
                  <a:pt x="12121" y="3643"/>
                </a:cubicBezTo>
                <a:cubicBezTo>
                  <a:pt x="12108" y="3630"/>
                  <a:pt x="12108" y="3603"/>
                  <a:pt x="12094" y="3576"/>
                </a:cubicBezTo>
                <a:cubicBezTo>
                  <a:pt x="12067" y="3495"/>
                  <a:pt x="12040" y="3373"/>
                  <a:pt x="12013" y="3237"/>
                </a:cubicBezTo>
                <a:cubicBezTo>
                  <a:pt x="11959" y="3048"/>
                  <a:pt x="11864" y="2912"/>
                  <a:pt x="11756" y="2818"/>
                </a:cubicBezTo>
                <a:cubicBezTo>
                  <a:pt x="11648" y="2722"/>
                  <a:pt x="11512" y="2682"/>
                  <a:pt x="11404" y="2682"/>
                </a:cubicBezTo>
                <a:cubicBezTo>
                  <a:pt x="11282" y="2682"/>
                  <a:pt x="11119" y="2899"/>
                  <a:pt x="11011" y="3075"/>
                </a:cubicBezTo>
                <a:cubicBezTo>
                  <a:pt x="10984" y="3116"/>
                  <a:pt x="10971" y="3143"/>
                  <a:pt x="10956" y="3170"/>
                </a:cubicBezTo>
                <a:cubicBezTo>
                  <a:pt x="10943" y="3183"/>
                  <a:pt x="10929" y="3197"/>
                  <a:pt x="10929" y="3210"/>
                </a:cubicBezTo>
                <a:lnTo>
                  <a:pt x="10889" y="3291"/>
                </a:lnTo>
                <a:cubicBezTo>
                  <a:pt x="10889" y="3291"/>
                  <a:pt x="10131" y="2601"/>
                  <a:pt x="9331" y="2439"/>
                </a:cubicBezTo>
                <a:lnTo>
                  <a:pt x="9331" y="1937"/>
                </a:lnTo>
                <a:cubicBezTo>
                  <a:pt x="9331" y="1937"/>
                  <a:pt x="9440" y="1870"/>
                  <a:pt x="9548" y="1707"/>
                </a:cubicBezTo>
                <a:cubicBezTo>
                  <a:pt x="9643" y="1558"/>
                  <a:pt x="9738" y="1314"/>
                  <a:pt x="9725" y="976"/>
                </a:cubicBezTo>
                <a:cubicBezTo>
                  <a:pt x="9711" y="895"/>
                  <a:pt x="9698" y="814"/>
                  <a:pt x="9683" y="745"/>
                </a:cubicBezTo>
                <a:cubicBezTo>
                  <a:pt x="9670" y="718"/>
                  <a:pt x="9670" y="705"/>
                  <a:pt x="9656" y="678"/>
                </a:cubicBezTo>
                <a:cubicBezTo>
                  <a:pt x="9643" y="637"/>
                  <a:pt x="9629" y="583"/>
                  <a:pt x="9616" y="543"/>
                </a:cubicBezTo>
                <a:cubicBezTo>
                  <a:pt x="9602" y="516"/>
                  <a:pt x="9575" y="501"/>
                  <a:pt x="9562" y="474"/>
                </a:cubicBezTo>
                <a:cubicBezTo>
                  <a:pt x="9548" y="447"/>
                  <a:pt x="9521" y="407"/>
                  <a:pt x="9508" y="380"/>
                </a:cubicBezTo>
                <a:lnTo>
                  <a:pt x="9440" y="312"/>
                </a:lnTo>
                <a:lnTo>
                  <a:pt x="9386" y="258"/>
                </a:lnTo>
                <a:cubicBezTo>
                  <a:pt x="9345" y="231"/>
                  <a:pt x="9318" y="204"/>
                  <a:pt x="9291" y="176"/>
                </a:cubicBezTo>
                <a:cubicBezTo>
                  <a:pt x="9277" y="176"/>
                  <a:pt x="9250" y="163"/>
                  <a:pt x="9237" y="149"/>
                </a:cubicBezTo>
                <a:cubicBezTo>
                  <a:pt x="9196" y="122"/>
                  <a:pt x="9156" y="109"/>
                  <a:pt x="9115" y="95"/>
                </a:cubicBezTo>
                <a:cubicBezTo>
                  <a:pt x="9115" y="82"/>
                  <a:pt x="9102" y="82"/>
                  <a:pt x="9088" y="82"/>
                </a:cubicBezTo>
                <a:cubicBezTo>
                  <a:pt x="9048" y="55"/>
                  <a:pt x="8993" y="41"/>
                  <a:pt x="8952" y="28"/>
                </a:cubicBezTo>
                <a:lnTo>
                  <a:pt x="8939" y="28"/>
                </a:lnTo>
                <a:cubicBezTo>
                  <a:pt x="8885" y="14"/>
                  <a:pt x="8844" y="14"/>
                  <a:pt x="87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4820350" y="2659450"/>
            <a:ext cx="318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4820350" y="887025"/>
            <a:ext cx="3185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5140600" y="3499575"/>
            <a:ext cx="25449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4" name="Google Shape;234;p21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235" name="Google Shape;235;p21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 flipH="1" rot="-5400000">
              <a:off x="8376924" y="454693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116074" y="43172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ONLY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42" name="Google Shape;242;p22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243" name="Google Shape;243;p22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flipH="1" rot="-5400000">
              <a:off x="8376924" y="454693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116074" y="43172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2"/>
          <p:cNvSpPr txBox="1"/>
          <p:nvPr>
            <p:ph idx="1" type="subTitle"/>
          </p:nvPr>
        </p:nvSpPr>
        <p:spPr>
          <a:xfrm>
            <a:off x="1189850" y="2186950"/>
            <a:ext cx="28155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1" name="Google Shape;251;p23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 rot="5400000">
            <a:off x="491572" y="439372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 rot="-5400000">
            <a:off x="8195572" y="-20238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 rot="10800000">
            <a:off x="111672" y="19344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8590622" y="402869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 txBox="1"/>
          <p:nvPr>
            <p:ph idx="1" type="subTitle"/>
          </p:nvPr>
        </p:nvSpPr>
        <p:spPr>
          <a:xfrm>
            <a:off x="5146550" y="2186950"/>
            <a:ext cx="28155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title"/>
          </p:nvPr>
        </p:nvSpPr>
        <p:spPr>
          <a:xfrm>
            <a:off x="1010350" y="2659450"/>
            <a:ext cx="318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9" name="Google Shape;259;p24"/>
          <p:cNvSpPr txBox="1"/>
          <p:nvPr>
            <p:ph hasCustomPrompt="1" idx="2" type="title"/>
          </p:nvPr>
        </p:nvSpPr>
        <p:spPr>
          <a:xfrm>
            <a:off x="1010350" y="887025"/>
            <a:ext cx="3185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24"/>
          <p:cNvSpPr txBox="1"/>
          <p:nvPr>
            <p:ph idx="1" type="subTitle"/>
          </p:nvPr>
        </p:nvSpPr>
        <p:spPr>
          <a:xfrm>
            <a:off x="1330600" y="3499575"/>
            <a:ext cx="25449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1" name="Google Shape;261;p24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/>
          <p:nvPr/>
        </p:nvSpPr>
        <p:spPr>
          <a:xfrm flipH="1">
            <a:off x="4554352" y="1034100"/>
            <a:ext cx="2298696" cy="5825846"/>
          </a:xfrm>
          <a:custGeom>
            <a:rect b="b" l="l" r="r" t="t"/>
            <a:pathLst>
              <a:path extrusionOk="0" h="40711" w="16063">
                <a:moveTo>
                  <a:pt x="8329" y="1"/>
                </a:moveTo>
                <a:cubicBezTo>
                  <a:pt x="7856" y="1"/>
                  <a:pt x="7503" y="14"/>
                  <a:pt x="7260" y="55"/>
                </a:cubicBezTo>
                <a:cubicBezTo>
                  <a:pt x="6704" y="163"/>
                  <a:pt x="6839" y="407"/>
                  <a:pt x="6921" y="515"/>
                </a:cubicBezTo>
                <a:cubicBezTo>
                  <a:pt x="7056" y="718"/>
                  <a:pt x="7233" y="976"/>
                  <a:pt x="7408" y="1219"/>
                </a:cubicBezTo>
                <a:cubicBezTo>
                  <a:pt x="7720" y="1693"/>
                  <a:pt x="7639" y="1842"/>
                  <a:pt x="7585" y="1910"/>
                </a:cubicBezTo>
                <a:cubicBezTo>
                  <a:pt x="7567" y="1927"/>
                  <a:pt x="7543" y="1935"/>
                  <a:pt x="7514" y="1935"/>
                </a:cubicBezTo>
                <a:cubicBezTo>
                  <a:pt x="7319" y="1935"/>
                  <a:pt x="6899" y="1580"/>
                  <a:pt x="6664" y="1368"/>
                </a:cubicBezTo>
                <a:cubicBezTo>
                  <a:pt x="6522" y="1248"/>
                  <a:pt x="6391" y="1168"/>
                  <a:pt x="6299" y="1168"/>
                </a:cubicBezTo>
                <a:cubicBezTo>
                  <a:pt x="6215" y="1168"/>
                  <a:pt x="6162" y="1234"/>
                  <a:pt x="6162" y="1395"/>
                </a:cubicBezTo>
                <a:lnTo>
                  <a:pt x="6162" y="3697"/>
                </a:lnTo>
                <a:cubicBezTo>
                  <a:pt x="6162" y="3831"/>
                  <a:pt x="6213" y="3906"/>
                  <a:pt x="6319" y="3906"/>
                </a:cubicBezTo>
                <a:cubicBezTo>
                  <a:pt x="6417" y="3906"/>
                  <a:pt x="6562" y="3841"/>
                  <a:pt x="6758" y="3697"/>
                </a:cubicBezTo>
                <a:cubicBezTo>
                  <a:pt x="7116" y="3427"/>
                  <a:pt x="7413" y="3207"/>
                  <a:pt x="7532" y="3207"/>
                </a:cubicBezTo>
                <a:cubicBezTo>
                  <a:pt x="7561" y="3207"/>
                  <a:pt x="7579" y="3221"/>
                  <a:pt x="7585" y="3251"/>
                </a:cubicBezTo>
                <a:cubicBezTo>
                  <a:pt x="7598" y="3413"/>
                  <a:pt x="7598" y="3549"/>
                  <a:pt x="7462" y="3711"/>
                </a:cubicBezTo>
                <a:cubicBezTo>
                  <a:pt x="7341" y="3860"/>
                  <a:pt x="7056" y="4158"/>
                  <a:pt x="6866" y="4388"/>
                </a:cubicBezTo>
                <a:cubicBezTo>
                  <a:pt x="6610" y="4699"/>
                  <a:pt x="6812" y="4768"/>
                  <a:pt x="6893" y="4768"/>
                </a:cubicBezTo>
                <a:lnTo>
                  <a:pt x="7354" y="4768"/>
                </a:lnTo>
                <a:lnTo>
                  <a:pt x="7354" y="4808"/>
                </a:lnTo>
                <a:lnTo>
                  <a:pt x="7354" y="5309"/>
                </a:lnTo>
                <a:cubicBezTo>
                  <a:pt x="6880" y="5391"/>
                  <a:pt x="6704" y="6041"/>
                  <a:pt x="7124" y="6230"/>
                </a:cubicBezTo>
                <a:cubicBezTo>
                  <a:pt x="7124" y="6230"/>
                  <a:pt x="3468" y="6691"/>
                  <a:pt x="3427" y="7300"/>
                </a:cubicBezTo>
                <a:cubicBezTo>
                  <a:pt x="3414" y="7747"/>
                  <a:pt x="4564" y="10089"/>
                  <a:pt x="5255" y="11702"/>
                </a:cubicBezTo>
                <a:lnTo>
                  <a:pt x="5255" y="11687"/>
                </a:lnTo>
                <a:cubicBezTo>
                  <a:pt x="5553" y="12365"/>
                  <a:pt x="5702" y="12839"/>
                  <a:pt x="5770" y="13137"/>
                </a:cubicBezTo>
                <a:cubicBezTo>
                  <a:pt x="5566" y="13110"/>
                  <a:pt x="5445" y="13083"/>
                  <a:pt x="5445" y="13083"/>
                </a:cubicBezTo>
                <a:cubicBezTo>
                  <a:pt x="5418" y="13079"/>
                  <a:pt x="5391" y="13077"/>
                  <a:pt x="5364" y="13077"/>
                </a:cubicBezTo>
                <a:cubicBezTo>
                  <a:pt x="5097" y="13077"/>
                  <a:pt x="4857" y="13259"/>
                  <a:pt x="4808" y="13529"/>
                </a:cubicBezTo>
                <a:cubicBezTo>
                  <a:pt x="4768" y="13773"/>
                  <a:pt x="4903" y="14017"/>
                  <a:pt x="5120" y="14112"/>
                </a:cubicBezTo>
                <a:cubicBezTo>
                  <a:pt x="4862" y="14085"/>
                  <a:pt x="4714" y="14058"/>
                  <a:pt x="4714" y="14058"/>
                </a:cubicBezTo>
                <a:cubicBezTo>
                  <a:pt x="4671" y="14052"/>
                  <a:pt x="4629" y="14049"/>
                  <a:pt x="4587" y="14049"/>
                </a:cubicBezTo>
                <a:cubicBezTo>
                  <a:pt x="4162" y="14049"/>
                  <a:pt x="3787" y="14356"/>
                  <a:pt x="3724" y="14775"/>
                </a:cubicBezTo>
                <a:cubicBezTo>
                  <a:pt x="3643" y="15250"/>
                  <a:pt x="3968" y="15696"/>
                  <a:pt x="4443" y="15764"/>
                </a:cubicBezTo>
                <a:cubicBezTo>
                  <a:pt x="4447" y="15769"/>
                  <a:pt x="4452" y="15772"/>
                  <a:pt x="4457" y="15774"/>
                </a:cubicBezTo>
                <a:lnTo>
                  <a:pt x="4457" y="15774"/>
                </a:lnTo>
                <a:cubicBezTo>
                  <a:pt x="4197" y="15749"/>
                  <a:pt x="4050" y="15737"/>
                  <a:pt x="4050" y="15737"/>
                </a:cubicBezTo>
                <a:cubicBezTo>
                  <a:pt x="4008" y="15732"/>
                  <a:pt x="3967" y="15729"/>
                  <a:pt x="3926" y="15729"/>
                </a:cubicBezTo>
                <a:cubicBezTo>
                  <a:pt x="3461" y="15729"/>
                  <a:pt x="3056" y="16077"/>
                  <a:pt x="2993" y="16550"/>
                </a:cubicBezTo>
                <a:cubicBezTo>
                  <a:pt x="2926" y="17064"/>
                  <a:pt x="3291" y="17538"/>
                  <a:pt x="3820" y="17606"/>
                </a:cubicBezTo>
                <a:cubicBezTo>
                  <a:pt x="3860" y="17606"/>
                  <a:pt x="4645" y="17700"/>
                  <a:pt x="5945" y="17769"/>
                </a:cubicBezTo>
                <a:cubicBezTo>
                  <a:pt x="5945" y="17769"/>
                  <a:pt x="5945" y="17863"/>
                  <a:pt x="5960" y="17890"/>
                </a:cubicBezTo>
                <a:cubicBezTo>
                  <a:pt x="6095" y="20788"/>
                  <a:pt x="6135" y="29645"/>
                  <a:pt x="4470" y="32287"/>
                </a:cubicBezTo>
                <a:cubicBezTo>
                  <a:pt x="4437" y="32284"/>
                  <a:pt x="4404" y="32283"/>
                  <a:pt x="4372" y="32283"/>
                </a:cubicBezTo>
                <a:cubicBezTo>
                  <a:pt x="3578" y="32283"/>
                  <a:pt x="2956" y="33072"/>
                  <a:pt x="3372" y="34074"/>
                </a:cubicBezTo>
                <a:cubicBezTo>
                  <a:pt x="1707" y="34141"/>
                  <a:pt x="732" y="35808"/>
                  <a:pt x="2005" y="37054"/>
                </a:cubicBezTo>
                <a:cubicBezTo>
                  <a:pt x="1" y="37960"/>
                  <a:pt x="95" y="39220"/>
                  <a:pt x="2520" y="40006"/>
                </a:cubicBezTo>
                <a:cubicBezTo>
                  <a:pt x="4618" y="40669"/>
                  <a:pt x="7558" y="40710"/>
                  <a:pt x="8329" y="40710"/>
                </a:cubicBezTo>
                <a:lnTo>
                  <a:pt x="9074" y="40710"/>
                </a:lnTo>
                <a:cubicBezTo>
                  <a:pt x="9087" y="40696"/>
                  <a:pt x="9087" y="40696"/>
                  <a:pt x="9101" y="40696"/>
                </a:cubicBezTo>
                <a:lnTo>
                  <a:pt x="9399" y="40696"/>
                </a:lnTo>
                <a:cubicBezTo>
                  <a:pt x="9494" y="40683"/>
                  <a:pt x="9589" y="40683"/>
                  <a:pt x="9697" y="40683"/>
                </a:cubicBezTo>
                <a:lnTo>
                  <a:pt x="9737" y="40683"/>
                </a:lnTo>
                <a:cubicBezTo>
                  <a:pt x="9833" y="40669"/>
                  <a:pt x="9941" y="40669"/>
                  <a:pt x="10049" y="40656"/>
                </a:cubicBezTo>
                <a:lnTo>
                  <a:pt x="10090" y="40656"/>
                </a:lnTo>
                <a:cubicBezTo>
                  <a:pt x="10198" y="40656"/>
                  <a:pt x="10306" y="40642"/>
                  <a:pt x="10415" y="40629"/>
                </a:cubicBezTo>
                <a:lnTo>
                  <a:pt x="10469" y="40629"/>
                </a:lnTo>
                <a:cubicBezTo>
                  <a:pt x="10577" y="40629"/>
                  <a:pt x="10700" y="40615"/>
                  <a:pt x="10808" y="40602"/>
                </a:cubicBezTo>
                <a:lnTo>
                  <a:pt x="10862" y="40602"/>
                </a:lnTo>
                <a:cubicBezTo>
                  <a:pt x="10983" y="40588"/>
                  <a:pt x="11106" y="40575"/>
                  <a:pt x="11214" y="40561"/>
                </a:cubicBezTo>
                <a:lnTo>
                  <a:pt x="11268" y="40561"/>
                </a:lnTo>
                <a:lnTo>
                  <a:pt x="11633" y="40521"/>
                </a:lnTo>
                <a:cubicBezTo>
                  <a:pt x="11661" y="40506"/>
                  <a:pt x="11675" y="40506"/>
                  <a:pt x="11688" y="40506"/>
                </a:cubicBezTo>
                <a:cubicBezTo>
                  <a:pt x="11810" y="40493"/>
                  <a:pt x="11931" y="40479"/>
                  <a:pt x="12067" y="40452"/>
                </a:cubicBezTo>
                <a:lnTo>
                  <a:pt x="12108" y="40452"/>
                </a:lnTo>
                <a:cubicBezTo>
                  <a:pt x="12243" y="40425"/>
                  <a:pt x="12365" y="40412"/>
                  <a:pt x="12487" y="40385"/>
                </a:cubicBezTo>
                <a:lnTo>
                  <a:pt x="12541" y="40385"/>
                </a:lnTo>
                <a:cubicBezTo>
                  <a:pt x="12663" y="40358"/>
                  <a:pt x="12785" y="40331"/>
                  <a:pt x="12921" y="40304"/>
                </a:cubicBezTo>
                <a:lnTo>
                  <a:pt x="12948" y="40304"/>
                </a:lnTo>
                <a:cubicBezTo>
                  <a:pt x="13083" y="40277"/>
                  <a:pt x="13204" y="40250"/>
                  <a:pt x="13327" y="40223"/>
                </a:cubicBezTo>
                <a:cubicBezTo>
                  <a:pt x="13340" y="40223"/>
                  <a:pt x="13354" y="40209"/>
                  <a:pt x="13354" y="40209"/>
                </a:cubicBezTo>
                <a:cubicBezTo>
                  <a:pt x="13489" y="40181"/>
                  <a:pt x="13611" y="40154"/>
                  <a:pt x="13746" y="40114"/>
                </a:cubicBezTo>
                <a:lnTo>
                  <a:pt x="13760" y="40114"/>
                </a:lnTo>
                <a:cubicBezTo>
                  <a:pt x="13882" y="40073"/>
                  <a:pt x="14017" y="40033"/>
                  <a:pt x="14139" y="40006"/>
                </a:cubicBezTo>
                <a:cubicBezTo>
                  <a:pt x="14519" y="39883"/>
                  <a:pt x="14844" y="39748"/>
                  <a:pt x="15100" y="39600"/>
                </a:cubicBezTo>
                <a:cubicBezTo>
                  <a:pt x="15737" y="39261"/>
                  <a:pt x="16062" y="38868"/>
                  <a:pt x="16062" y="38475"/>
                </a:cubicBezTo>
                <a:cubicBezTo>
                  <a:pt x="16062" y="38408"/>
                  <a:pt x="16062" y="38340"/>
                  <a:pt x="16048" y="38272"/>
                </a:cubicBezTo>
                <a:cubicBezTo>
                  <a:pt x="16035" y="38245"/>
                  <a:pt x="16021" y="38204"/>
                  <a:pt x="16008" y="38177"/>
                </a:cubicBezTo>
                <a:cubicBezTo>
                  <a:pt x="15967" y="38042"/>
                  <a:pt x="15873" y="37920"/>
                  <a:pt x="15765" y="37785"/>
                </a:cubicBezTo>
                <a:cubicBezTo>
                  <a:pt x="15521" y="37527"/>
                  <a:pt x="15155" y="37283"/>
                  <a:pt x="14654" y="37054"/>
                </a:cubicBezTo>
                <a:cubicBezTo>
                  <a:pt x="14817" y="36891"/>
                  <a:pt x="14952" y="36729"/>
                  <a:pt x="15046" y="36579"/>
                </a:cubicBezTo>
                <a:cubicBezTo>
                  <a:pt x="15087" y="36498"/>
                  <a:pt x="15127" y="36417"/>
                  <a:pt x="15155" y="36335"/>
                </a:cubicBezTo>
                <a:cubicBezTo>
                  <a:pt x="15344" y="35862"/>
                  <a:pt x="15209" y="35387"/>
                  <a:pt x="14911" y="34995"/>
                </a:cubicBezTo>
                <a:cubicBezTo>
                  <a:pt x="14857" y="34941"/>
                  <a:pt x="14802" y="34873"/>
                  <a:pt x="14735" y="34818"/>
                </a:cubicBezTo>
                <a:cubicBezTo>
                  <a:pt x="14532" y="34602"/>
                  <a:pt x="14261" y="34426"/>
                  <a:pt x="13963" y="34291"/>
                </a:cubicBezTo>
                <a:cubicBezTo>
                  <a:pt x="13882" y="34250"/>
                  <a:pt x="13800" y="34210"/>
                  <a:pt x="13706" y="34183"/>
                </a:cubicBezTo>
                <a:cubicBezTo>
                  <a:pt x="13571" y="34141"/>
                  <a:pt x="13435" y="34101"/>
                  <a:pt x="13286" y="34074"/>
                </a:cubicBezTo>
                <a:cubicBezTo>
                  <a:pt x="13313" y="34006"/>
                  <a:pt x="13340" y="33939"/>
                  <a:pt x="13354" y="33885"/>
                </a:cubicBezTo>
                <a:cubicBezTo>
                  <a:pt x="13394" y="33749"/>
                  <a:pt x="13408" y="33627"/>
                  <a:pt x="13421" y="33518"/>
                </a:cubicBezTo>
                <a:cubicBezTo>
                  <a:pt x="13447" y="32796"/>
                  <a:pt x="12932" y="32283"/>
                  <a:pt x="12286" y="32283"/>
                </a:cubicBezTo>
                <a:cubicBezTo>
                  <a:pt x="12254" y="32283"/>
                  <a:pt x="12222" y="32284"/>
                  <a:pt x="12189" y="32287"/>
                </a:cubicBezTo>
                <a:cubicBezTo>
                  <a:pt x="11579" y="31324"/>
                  <a:pt x="11200" y="29510"/>
                  <a:pt x="10956" y="27465"/>
                </a:cubicBezTo>
                <a:cubicBezTo>
                  <a:pt x="10808" y="26165"/>
                  <a:pt x="10727" y="24770"/>
                  <a:pt x="10685" y="23430"/>
                </a:cubicBezTo>
                <a:cubicBezTo>
                  <a:pt x="10672" y="23050"/>
                  <a:pt x="10658" y="22671"/>
                  <a:pt x="10645" y="22305"/>
                </a:cubicBezTo>
                <a:cubicBezTo>
                  <a:pt x="10618" y="20382"/>
                  <a:pt x="10658" y="18690"/>
                  <a:pt x="10713" y="17755"/>
                </a:cubicBezTo>
                <a:cubicBezTo>
                  <a:pt x="11850" y="17687"/>
                  <a:pt x="12541" y="17606"/>
                  <a:pt x="12596" y="17606"/>
                </a:cubicBezTo>
                <a:cubicBezTo>
                  <a:pt x="13110" y="17538"/>
                  <a:pt x="13475" y="17064"/>
                  <a:pt x="13408" y="16550"/>
                </a:cubicBezTo>
                <a:cubicBezTo>
                  <a:pt x="13358" y="16077"/>
                  <a:pt x="12953" y="15729"/>
                  <a:pt x="12488" y="15729"/>
                </a:cubicBezTo>
                <a:cubicBezTo>
                  <a:pt x="12448" y="15729"/>
                  <a:pt x="12406" y="15732"/>
                  <a:pt x="12365" y="15737"/>
                </a:cubicBezTo>
                <a:cubicBezTo>
                  <a:pt x="12353" y="15737"/>
                  <a:pt x="12223" y="15748"/>
                  <a:pt x="11989" y="15772"/>
                </a:cubicBezTo>
                <a:lnTo>
                  <a:pt x="11989" y="15772"/>
                </a:lnTo>
                <a:cubicBezTo>
                  <a:pt x="12447" y="15677"/>
                  <a:pt x="12757" y="15253"/>
                  <a:pt x="12690" y="14789"/>
                </a:cubicBezTo>
                <a:cubicBezTo>
                  <a:pt x="12616" y="14357"/>
                  <a:pt x="12250" y="14049"/>
                  <a:pt x="11827" y="14049"/>
                </a:cubicBezTo>
                <a:cubicBezTo>
                  <a:pt x="11786" y="14049"/>
                  <a:pt x="11744" y="14052"/>
                  <a:pt x="11702" y="14058"/>
                </a:cubicBezTo>
                <a:cubicBezTo>
                  <a:pt x="11702" y="14058"/>
                  <a:pt x="11552" y="14085"/>
                  <a:pt x="11295" y="14112"/>
                </a:cubicBezTo>
                <a:cubicBezTo>
                  <a:pt x="11512" y="14004"/>
                  <a:pt x="11633" y="13773"/>
                  <a:pt x="11593" y="13529"/>
                </a:cubicBezTo>
                <a:cubicBezTo>
                  <a:pt x="11545" y="13264"/>
                  <a:pt x="11314" y="13074"/>
                  <a:pt x="11063" y="13074"/>
                </a:cubicBezTo>
                <a:cubicBezTo>
                  <a:pt x="11032" y="13074"/>
                  <a:pt x="11001" y="13077"/>
                  <a:pt x="10970" y="13083"/>
                </a:cubicBezTo>
                <a:cubicBezTo>
                  <a:pt x="10956" y="13083"/>
                  <a:pt x="10943" y="13096"/>
                  <a:pt x="10889" y="13096"/>
                </a:cubicBezTo>
                <a:cubicBezTo>
                  <a:pt x="10943" y="12812"/>
                  <a:pt x="11187" y="12202"/>
                  <a:pt x="11498" y="11485"/>
                </a:cubicBezTo>
                <a:lnTo>
                  <a:pt x="11702" y="11037"/>
                </a:lnTo>
                <a:cubicBezTo>
                  <a:pt x="11837" y="10726"/>
                  <a:pt x="11973" y="10414"/>
                  <a:pt x="12121" y="10089"/>
                </a:cubicBezTo>
                <a:cubicBezTo>
                  <a:pt x="12229" y="9860"/>
                  <a:pt x="12338" y="9629"/>
                  <a:pt x="12433" y="9399"/>
                </a:cubicBezTo>
                <a:cubicBezTo>
                  <a:pt x="12473" y="9318"/>
                  <a:pt x="12500" y="9250"/>
                  <a:pt x="12541" y="9168"/>
                </a:cubicBezTo>
                <a:cubicBezTo>
                  <a:pt x="12609" y="9020"/>
                  <a:pt x="12663" y="8885"/>
                  <a:pt x="12731" y="8735"/>
                </a:cubicBezTo>
                <a:lnTo>
                  <a:pt x="12812" y="8533"/>
                </a:lnTo>
                <a:cubicBezTo>
                  <a:pt x="12866" y="8397"/>
                  <a:pt x="12921" y="8275"/>
                  <a:pt x="12975" y="8153"/>
                </a:cubicBezTo>
                <a:cubicBezTo>
                  <a:pt x="12988" y="8099"/>
                  <a:pt x="13015" y="8045"/>
                  <a:pt x="13029" y="7991"/>
                </a:cubicBezTo>
                <a:cubicBezTo>
                  <a:pt x="13137" y="7720"/>
                  <a:pt x="13204" y="7503"/>
                  <a:pt x="13218" y="7368"/>
                </a:cubicBezTo>
                <a:cubicBezTo>
                  <a:pt x="13231" y="7341"/>
                  <a:pt x="13231" y="7327"/>
                  <a:pt x="13231" y="7300"/>
                </a:cubicBezTo>
                <a:cubicBezTo>
                  <a:pt x="13218" y="7232"/>
                  <a:pt x="13164" y="7151"/>
                  <a:pt x="13056" y="7083"/>
                </a:cubicBezTo>
                <a:cubicBezTo>
                  <a:pt x="12934" y="6989"/>
                  <a:pt x="12731" y="6907"/>
                  <a:pt x="12500" y="6826"/>
                </a:cubicBezTo>
                <a:cubicBezTo>
                  <a:pt x="12460" y="6812"/>
                  <a:pt x="12406" y="6799"/>
                  <a:pt x="12352" y="6785"/>
                </a:cubicBezTo>
                <a:cubicBezTo>
                  <a:pt x="12256" y="6758"/>
                  <a:pt x="12148" y="6718"/>
                  <a:pt x="12040" y="6691"/>
                </a:cubicBezTo>
                <a:lnTo>
                  <a:pt x="11715" y="6609"/>
                </a:lnTo>
                <a:cubicBezTo>
                  <a:pt x="10685" y="6379"/>
                  <a:pt x="9535" y="6230"/>
                  <a:pt x="9535" y="6230"/>
                </a:cubicBezTo>
                <a:cubicBezTo>
                  <a:pt x="9683" y="6189"/>
                  <a:pt x="9765" y="6054"/>
                  <a:pt x="9765" y="5905"/>
                </a:cubicBezTo>
                <a:cubicBezTo>
                  <a:pt x="9779" y="5878"/>
                  <a:pt x="9765" y="5851"/>
                  <a:pt x="9765" y="5837"/>
                </a:cubicBezTo>
                <a:cubicBezTo>
                  <a:pt x="9752" y="5647"/>
                  <a:pt x="9656" y="5458"/>
                  <a:pt x="9467" y="5363"/>
                </a:cubicBezTo>
                <a:cubicBezTo>
                  <a:pt x="9427" y="5336"/>
                  <a:pt x="9358" y="5309"/>
                  <a:pt x="9304" y="5309"/>
                </a:cubicBezTo>
                <a:lnTo>
                  <a:pt x="9304" y="4768"/>
                </a:lnTo>
                <a:lnTo>
                  <a:pt x="9765" y="4768"/>
                </a:lnTo>
                <a:cubicBezTo>
                  <a:pt x="9765" y="4768"/>
                  <a:pt x="9914" y="4741"/>
                  <a:pt x="9887" y="4591"/>
                </a:cubicBezTo>
                <a:cubicBezTo>
                  <a:pt x="9873" y="4537"/>
                  <a:pt x="9846" y="4470"/>
                  <a:pt x="9779" y="4388"/>
                </a:cubicBezTo>
                <a:cubicBezTo>
                  <a:pt x="9697" y="4266"/>
                  <a:pt x="9602" y="4145"/>
                  <a:pt x="9508" y="4036"/>
                </a:cubicBezTo>
                <a:cubicBezTo>
                  <a:pt x="9385" y="3901"/>
                  <a:pt x="9264" y="3778"/>
                  <a:pt x="9183" y="3684"/>
                </a:cubicBezTo>
                <a:cubicBezTo>
                  <a:pt x="9169" y="3670"/>
                  <a:pt x="9156" y="3643"/>
                  <a:pt x="9129" y="3630"/>
                </a:cubicBezTo>
                <a:cubicBezTo>
                  <a:pt x="9074" y="3549"/>
                  <a:pt x="9074" y="3372"/>
                  <a:pt x="9074" y="3251"/>
                </a:cubicBezTo>
                <a:cubicBezTo>
                  <a:pt x="9089" y="3248"/>
                  <a:pt x="9106" y="3246"/>
                  <a:pt x="9125" y="3246"/>
                </a:cubicBezTo>
                <a:cubicBezTo>
                  <a:pt x="9288" y="3246"/>
                  <a:pt x="9617" y="3353"/>
                  <a:pt x="9968" y="3643"/>
                </a:cubicBezTo>
                <a:cubicBezTo>
                  <a:pt x="10104" y="3778"/>
                  <a:pt x="10212" y="3847"/>
                  <a:pt x="10306" y="3874"/>
                </a:cubicBezTo>
                <a:cubicBezTo>
                  <a:pt x="10333" y="3887"/>
                  <a:pt x="10360" y="3887"/>
                  <a:pt x="10375" y="3901"/>
                </a:cubicBezTo>
                <a:cubicBezTo>
                  <a:pt x="10415" y="3901"/>
                  <a:pt x="10456" y="3874"/>
                  <a:pt x="10469" y="3847"/>
                </a:cubicBezTo>
                <a:cubicBezTo>
                  <a:pt x="10496" y="3806"/>
                  <a:pt x="10496" y="3765"/>
                  <a:pt x="10496" y="3697"/>
                </a:cubicBezTo>
                <a:lnTo>
                  <a:pt x="10496" y="1328"/>
                </a:lnTo>
                <a:cubicBezTo>
                  <a:pt x="10496" y="1246"/>
                  <a:pt x="10483" y="1192"/>
                  <a:pt x="10456" y="1165"/>
                </a:cubicBezTo>
                <a:cubicBezTo>
                  <a:pt x="10434" y="1149"/>
                  <a:pt x="10409" y="1141"/>
                  <a:pt x="10381" y="1141"/>
                </a:cubicBezTo>
                <a:cubicBezTo>
                  <a:pt x="10338" y="1141"/>
                  <a:pt x="10288" y="1159"/>
                  <a:pt x="10239" y="1192"/>
                </a:cubicBezTo>
                <a:cubicBezTo>
                  <a:pt x="10198" y="1219"/>
                  <a:pt x="10144" y="1274"/>
                  <a:pt x="10090" y="1328"/>
                </a:cubicBezTo>
                <a:cubicBezTo>
                  <a:pt x="10062" y="1355"/>
                  <a:pt x="10049" y="1395"/>
                  <a:pt x="10022" y="1422"/>
                </a:cubicBezTo>
                <a:cubicBezTo>
                  <a:pt x="9995" y="1463"/>
                  <a:pt x="9954" y="1517"/>
                  <a:pt x="9887" y="1572"/>
                </a:cubicBezTo>
                <a:cubicBezTo>
                  <a:pt x="9710" y="1720"/>
                  <a:pt x="9454" y="1869"/>
                  <a:pt x="9277" y="1924"/>
                </a:cubicBezTo>
                <a:cubicBezTo>
                  <a:pt x="9250" y="1937"/>
                  <a:pt x="9237" y="1937"/>
                  <a:pt x="9210" y="1951"/>
                </a:cubicBezTo>
                <a:lnTo>
                  <a:pt x="9114" y="1951"/>
                </a:lnTo>
                <a:cubicBezTo>
                  <a:pt x="9101" y="1951"/>
                  <a:pt x="9087" y="1924"/>
                  <a:pt x="9074" y="1910"/>
                </a:cubicBezTo>
                <a:cubicBezTo>
                  <a:pt x="9060" y="1720"/>
                  <a:pt x="9033" y="1517"/>
                  <a:pt x="9250" y="1219"/>
                </a:cubicBezTo>
                <a:cubicBezTo>
                  <a:pt x="9277" y="1192"/>
                  <a:pt x="9318" y="1151"/>
                  <a:pt x="9345" y="1111"/>
                </a:cubicBezTo>
                <a:cubicBezTo>
                  <a:pt x="9521" y="853"/>
                  <a:pt x="9752" y="555"/>
                  <a:pt x="9792" y="366"/>
                </a:cubicBezTo>
                <a:cubicBezTo>
                  <a:pt x="9806" y="326"/>
                  <a:pt x="9806" y="298"/>
                  <a:pt x="9806" y="271"/>
                </a:cubicBezTo>
                <a:cubicBezTo>
                  <a:pt x="9806" y="244"/>
                  <a:pt x="9792" y="230"/>
                  <a:pt x="9779" y="203"/>
                </a:cubicBezTo>
                <a:cubicBezTo>
                  <a:pt x="9765" y="190"/>
                  <a:pt x="9752" y="176"/>
                  <a:pt x="9737" y="176"/>
                </a:cubicBezTo>
                <a:cubicBezTo>
                  <a:pt x="9724" y="163"/>
                  <a:pt x="9724" y="149"/>
                  <a:pt x="9710" y="149"/>
                </a:cubicBezTo>
                <a:lnTo>
                  <a:pt x="9629" y="109"/>
                </a:lnTo>
                <a:cubicBezTo>
                  <a:pt x="9616" y="109"/>
                  <a:pt x="9602" y="109"/>
                  <a:pt x="9589" y="95"/>
                </a:cubicBezTo>
                <a:cubicBezTo>
                  <a:pt x="9562" y="82"/>
                  <a:pt x="9521" y="82"/>
                  <a:pt x="9467" y="68"/>
                </a:cubicBezTo>
                <a:lnTo>
                  <a:pt x="9440" y="68"/>
                </a:lnTo>
                <a:cubicBezTo>
                  <a:pt x="9385" y="55"/>
                  <a:pt x="9331" y="41"/>
                  <a:pt x="9277" y="41"/>
                </a:cubicBezTo>
                <a:lnTo>
                  <a:pt x="9250" y="41"/>
                </a:lnTo>
                <a:cubicBezTo>
                  <a:pt x="9183" y="28"/>
                  <a:pt x="9101" y="28"/>
                  <a:pt x="9033" y="14"/>
                </a:cubicBezTo>
                <a:lnTo>
                  <a:pt x="9006" y="14"/>
                </a:lnTo>
                <a:cubicBezTo>
                  <a:pt x="8925" y="14"/>
                  <a:pt x="8844" y="14"/>
                  <a:pt x="87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4"/>
          <p:cNvSpPr/>
          <p:nvPr/>
        </p:nvSpPr>
        <p:spPr>
          <a:xfrm flipH="1" rot="10800000">
            <a:off x="6124477" y="-1400800"/>
            <a:ext cx="2298696" cy="5825846"/>
          </a:xfrm>
          <a:custGeom>
            <a:rect b="b" l="l" r="r" t="t"/>
            <a:pathLst>
              <a:path extrusionOk="0" h="40711" w="16063">
                <a:moveTo>
                  <a:pt x="8329" y="1"/>
                </a:moveTo>
                <a:cubicBezTo>
                  <a:pt x="7856" y="1"/>
                  <a:pt x="7503" y="14"/>
                  <a:pt x="7260" y="55"/>
                </a:cubicBezTo>
                <a:cubicBezTo>
                  <a:pt x="6704" y="163"/>
                  <a:pt x="6839" y="407"/>
                  <a:pt x="6921" y="515"/>
                </a:cubicBezTo>
                <a:cubicBezTo>
                  <a:pt x="7056" y="718"/>
                  <a:pt x="7233" y="976"/>
                  <a:pt x="7408" y="1219"/>
                </a:cubicBezTo>
                <a:cubicBezTo>
                  <a:pt x="7720" y="1693"/>
                  <a:pt x="7639" y="1842"/>
                  <a:pt x="7585" y="1910"/>
                </a:cubicBezTo>
                <a:cubicBezTo>
                  <a:pt x="7567" y="1927"/>
                  <a:pt x="7543" y="1935"/>
                  <a:pt x="7514" y="1935"/>
                </a:cubicBezTo>
                <a:cubicBezTo>
                  <a:pt x="7319" y="1935"/>
                  <a:pt x="6899" y="1580"/>
                  <a:pt x="6664" y="1368"/>
                </a:cubicBezTo>
                <a:cubicBezTo>
                  <a:pt x="6522" y="1248"/>
                  <a:pt x="6391" y="1168"/>
                  <a:pt x="6299" y="1168"/>
                </a:cubicBezTo>
                <a:cubicBezTo>
                  <a:pt x="6215" y="1168"/>
                  <a:pt x="6162" y="1234"/>
                  <a:pt x="6162" y="1395"/>
                </a:cubicBezTo>
                <a:lnTo>
                  <a:pt x="6162" y="3697"/>
                </a:lnTo>
                <a:cubicBezTo>
                  <a:pt x="6162" y="3831"/>
                  <a:pt x="6213" y="3906"/>
                  <a:pt x="6319" y="3906"/>
                </a:cubicBezTo>
                <a:cubicBezTo>
                  <a:pt x="6417" y="3906"/>
                  <a:pt x="6562" y="3841"/>
                  <a:pt x="6758" y="3697"/>
                </a:cubicBezTo>
                <a:cubicBezTo>
                  <a:pt x="7116" y="3427"/>
                  <a:pt x="7413" y="3207"/>
                  <a:pt x="7532" y="3207"/>
                </a:cubicBezTo>
                <a:cubicBezTo>
                  <a:pt x="7561" y="3207"/>
                  <a:pt x="7579" y="3221"/>
                  <a:pt x="7585" y="3251"/>
                </a:cubicBezTo>
                <a:cubicBezTo>
                  <a:pt x="7598" y="3413"/>
                  <a:pt x="7598" y="3549"/>
                  <a:pt x="7462" y="3711"/>
                </a:cubicBezTo>
                <a:cubicBezTo>
                  <a:pt x="7341" y="3860"/>
                  <a:pt x="7056" y="4158"/>
                  <a:pt x="6866" y="4388"/>
                </a:cubicBezTo>
                <a:cubicBezTo>
                  <a:pt x="6610" y="4699"/>
                  <a:pt x="6812" y="4768"/>
                  <a:pt x="6893" y="4768"/>
                </a:cubicBezTo>
                <a:lnTo>
                  <a:pt x="7354" y="4768"/>
                </a:lnTo>
                <a:lnTo>
                  <a:pt x="7354" y="4808"/>
                </a:lnTo>
                <a:lnTo>
                  <a:pt x="7354" y="5309"/>
                </a:lnTo>
                <a:cubicBezTo>
                  <a:pt x="6880" y="5391"/>
                  <a:pt x="6704" y="6041"/>
                  <a:pt x="7124" y="6230"/>
                </a:cubicBezTo>
                <a:cubicBezTo>
                  <a:pt x="7124" y="6230"/>
                  <a:pt x="3468" y="6691"/>
                  <a:pt x="3427" y="7300"/>
                </a:cubicBezTo>
                <a:cubicBezTo>
                  <a:pt x="3414" y="7747"/>
                  <a:pt x="4564" y="10089"/>
                  <a:pt x="5255" y="11702"/>
                </a:cubicBezTo>
                <a:lnTo>
                  <a:pt x="5255" y="11687"/>
                </a:lnTo>
                <a:cubicBezTo>
                  <a:pt x="5553" y="12365"/>
                  <a:pt x="5702" y="12839"/>
                  <a:pt x="5770" y="13137"/>
                </a:cubicBezTo>
                <a:cubicBezTo>
                  <a:pt x="5566" y="13110"/>
                  <a:pt x="5445" y="13083"/>
                  <a:pt x="5445" y="13083"/>
                </a:cubicBezTo>
                <a:cubicBezTo>
                  <a:pt x="5418" y="13079"/>
                  <a:pt x="5391" y="13077"/>
                  <a:pt x="5364" y="13077"/>
                </a:cubicBezTo>
                <a:cubicBezTo>
                  <a:pt x="5097" y="13077"/>
                  <a:pt x="4857" y="13259"/>
                  <a:pt x="4808" y="13529"/>
                </a:cubicBezTo>
                <a:cubicBezTo>
                  <a:pt x="4768" y="13773"/>
                  <a:pt x="4903" y="14017"/>
                  <a:pt x="5120" y="14112"/>
                </a:cubicBezTo>
                <a:cubicBezTo>
                  <a:pt x="4862" y="14085"/>
                  <a:pt x="4714" y="14058"/>
                  <a:pt x="4714" y="14058"/>
                </a:cubicBezTo>
                <a:cubicBezTo>
                  <a:pt x="4671" y="14052"/>
                  <a:pt x="4629" y="14049"/>
                  <a:pt x="4587" y="14049"/>
                </a:cubicBezTo>
                <a:cubicBezTo>
                  <a:pt x="4162" y="14049"/>
                  <a:pt x="3787" y="14356"/>
                  <a:pt x="3724" y="14775"/>
                </a:cubicBezTo>
                <a:cubicBezTo>
                  <a:pt x="3643" y="15250"/>
                  <a:pt x="3968" y="15696"/>
                  <a:pt x="4443" y="15764"/>
                </a:cubicBezTo>
                <a:cubicBezTo>
                  <a:pt x="4447" y="15769"/>
                  <a:pt x="4452" y="15772"/>
                  <a:pt x="4457" y="15774"/>
                </a:cubicBezTo>
                <a:lnTo>
                  <a:pt x="4457" y="15774"/>
                </a:lnTo>
                <a:cubicBezTo>
                  <a:pt x="4197" y="15749"/>
                  <a:pt x="4050" y="15737"/>
                  <a:pt x="4050" y="15737"/>
                </a:cubicBezTo>
                <a:cubicBezTo>
                  <a:pt x="4008" y="15732"/>
                  <a:pt x="3967" y="15729"/>
                  <a:pt x="3926" y="15729"/>
                </a:cubicBezTo>
                <a:cubicBezTo>
                  <a:pt x="3461" y="15729"/>
                  <a:pt x="3056" y="16077"/>
                  <a:pt x="2993" y="16550"/>
                </a:cubicBezTo>
                <a:cubicBezTo>
                  <a:pt x="2926" y="17064"/>
                  <a:pt x="3291" y="17538"/>
                  <a:pt x="3820" y="17606"/>
                </a:cubicBezTo>
                <a:cubicBezTo>
                  <a:pt x="3860" y="17606"/>
                  <a:pt x="4645" y="17700"/>
                  <a:pt x="5945" y="17769"/>
                </a:cubicBezTo>
                <a:cubicBezTo>
                  <a:pt x="5945" y="17769"/>
                  <a:pt x="5945" y="17863"/>
                  <a:pt x="5960" y="17890"/>
                </a:cubicBezTo>
                <a:cubicBezTo>
                  <a:pt x="6095" y="20788"/>
                  <a:pt x="6135" y="29645"/>
                  <a:pt x="4470" y="32287"/>
                </a:cubicBezTo>
                <a:cubicBezTo>
                  <a:pt x="4437" y="32284"/>
                  <a:pt x="4404" y="32283"/>
                  <a:pt x="4372" y="32283"/>
                </a:cubicBezTo>
                <a:cubicBezTo>
                  <a:pt x="3578" y="32283"/>
                  <a:pt x="2956" y="33072"/>
                  <a:pt x="3372" y="34074"/>
                </a:cubicBezTo>
                <a:cubicBezTo>
                  <a:pt x="1707" y="34141"/>
                  <a:pt x="732" y="35808"/>
                  <a:pt x="2005" y="37054"/>
                </a:cubicBezTo>
                <a:cubicBezTo>
                  <a:pt x="1" y="37960"/>
                  <a:pt x="95" y="39220"/>
                  <a:pt x="2520" y="40006"/>
                </a:cubicBezTo>
                <a:cubicBezTo>
                  <a:pt x="4618" y="40669"/>
                  <a:pt x="7558" y="40710"/>
                  <a:pt x="8329" y="40710"/>
                </a:cubicBezTo>
                <a:lnTo>
                  <a:pt x="9074" y="40710"/>
                </a:lnTo>
                <a:cubicBezTo>
                  <a:pt x="9087" y="40696"/>
                  <a:pt x="9087" y="40696"/>
                  <a:pt x="9101" y="40696"/>
                </a:cubicBezTo>
                <a:lnTo>
                  <a:pt x="9399" y="40696"/>
                </a:lnTo>
                <a:cubicBezTo>
                  <a:pt x="9494" y="40683"/>
                  <a:pt x="9589" y="40683"/>
                  <a:pt x="9697" y="40683"/>
                </a:cubicBezTo>
                <a:lnTo>
                  <a:pt x="9737" y="40683"/>
                </a:lnTo>
                <a:cubicBezTo>
                  <a:pt x="9833" y="40669"/>
                  <a:pt x="9941" y="40669"/>
                  <a:pt x="10049" y="40656"/>
                </a:cubicBezTo>
                <a:lnTo>
                  <a:pt x="10090" y="40656"/>
                </a:lnTo>
                <a:cubicBezTo>
                  <a:pt x="10198" y="40656"/>
                  <a:pt x="10306" y="40642"/>
                  <a:pt x="10415" y="40629"/>
                </a:cubicBezTo>
                <a:lnTo>
                  <a:pt x="10469" y="40629"/>
                </a:lnTo>
                <a:cubicBezTo>
                  <a:pt x="10577" y="40629"/>
                  <a:pt x="10700" y="40615"/>
                  <a:pt x="10808" y="40602"/>
                </a:cubicBezTo>
                <a:lnTo>
                  <a:pt x="10862" y="40602"/>
                </a:lnTo>
                <a:cubicBezTo>
                  <a:pt x="10983" y="40588"/>
                  <a:pt x="11106" y="40575"/>
                  <a:pt x="11214" y="40561"/>
                </a:cubicBezTo>
                <a:lnTo>
                  <a:pt x="11268" y="40561"/>
                </a:lnTo>
                <a:lnTo>
                  <a:pt x="11633" y="40521"/>
                </a:lnTo>
                <a:cubicBezTo>
                  <a:pt x="11661" y="40506"/>
                  <a:pt x="11675" y="40506"/>
                  <a:pt x="11688" y="40506"/>
                </a:cubicBezTo>
                <a:cubicBezTo>
                  <a:pt x="11810" y="40493"/>
                  <a:pt x="11931" y="40479"/>
                  <a:pt x="12067" y="40452"/>
                </a:cubicBezTo>
                <a:lnTo>
                  <a:pt x="12108" y="40452"/>
                </a:lnTo>
                <a:cubicBezTo>
                  <a:pt x="12243" y="40425"/>
                  <a:pt x="12365" y="40412"/>
                  <a:pt x="12487" y="40385"/>
                </a:cubicBezTo>
                <a:lnTo>
                  <a:pt x="12541" y="40385"/>
                </a:lnTo>
                <a:cubicBezTo>
                  <a:pt x="12663" y="40358"/>
                  <a:pt x="12785" y="40331"/>
                  <a:pt x="12921" y="40304"/>
                </a:cubicBezTo>
                <a:lnTo>
                  <a:pt x="12948" y="40304"/>
                </a:lnTo>
                <a:cubicBezTo>
                  <a:pt x="13083" y="40277"/>
                  <a:pt x="13204" y="40250"/>
                  <a:pt x="13327" y="40223"/>
                </a:cubicBezTo>
                <a:cubicBezTo>
                  <a:pt x="13340" y="40223"/>
                  <a:pt x="13354" y="40209"/>
                  <a:pt x="13354" y="40209"/>
                </a:cubicBezTo>
                <a:cubicBezTo>
                  <a:pt x="13489" y="40181"/>
                  <a:pt x="13611" y="40154"/>
                  <a:pt x="13746" y="40114"/>
                </a:cubicBezTo>
                <a:lnTo>
                  <a:pt x="13760" y="40114"/>
                </a:lnTo>
                <a:cubicBezTo>
                  <a:pt x="13882" y="40073"/>
                  <a:pt x="14017" y="40033"/>
                  <a:pt x="14139" y="40006"/>
                </a:cubicBezTo>
                <a:cubicBezTo>
                  <a:pt x="14519" y="39883"/>
                  <a:pt x="14844" y="39748"/>
                  <a:pt x="15100" y="39600"/>
                </a:cubicBezTo>
                <a:cubicBezTo>
                  <a:pt x="15737" y="39261"/>
                  <a:pt x="16062" y="38868"/>
                  <a:pt x="16062" y="38475"/>
                </a:cubicBezTo>
                <a:cubicBezTo>
                  <a:pt x="16062" y="38408"/>
                  <a:pt x="16062" y="38340"/>
                  <a:pt x="16048" y="38272"/>
                </a:cubicBezTo>
                <a:cubicBezTo>
                  <a:pt x="16035" y="38245"/>
                  <a:pt x="16021" y="38204"/>
                  <a:pt x="16008" y="38177"/>
                </a:cubicBezTo>
                <a:cubicBezTo>
                  <a:pt x="15967" y="38042"/>
                  <a:pt x="15873" y="37920"/>
                  <a:pt x="15765" y="37785"/>
                </a:cubicBezTo>
                <a:cubicBezTo>
                  <a:pt x="15521" y="37527"/>
                  <a:pt x="15155" y="37283"/>
                  <a:pt x="14654" y="37054"/>
                </a:cubicBezTo>
                <a:cubicBezTo>
                  <a:pt x="14817" y="36891"/>
                  <a:pt x="14952" y="36729"/>
                  <a:pt x="15046" y="36579"/>
                </a:cubicBezTo>
                <a:cubicBezTo>
                  <a:pt x="15087" y="36498"/>
                  <a:pt x="15127" y="36417"/>
                  <a:pt x="15155" y="36335"/>
                </a:cubicBezTo>
                <a:cubicBezTo>
                  <a:pt x="15344" y="35862"/>
                  <a:pt x="15209" y="35387"/>
                  <a:pt x="14911" y="34995"/>
                </a:cubicBezTo>
                <a:cubicBezTo>
                  <a:pt x="14857" y="34941"/>
                  <a:pt x="14802" y="34873"/>
                  <a:pt x="14735" y="34818"/>
                </a:cubicBezTo>
                <a:cubicBezTo>
                  <a:pt x="14532" y="34602"/>
                  <a:pt x="14261" y="34426"/>
                  <a:pt x="13963" y="34291"/>
                </a:cubicBezTo>
                <a:cubicBezTo>
                  <a:pt x="13882" y="34250"/>
                  <a:pt x="13800" y="34210"/>
                  <a:pt x="13706" y="34183"/>
                </a:cubicBezTo>
                <a:cubicBezTo>
                  <a:pt x="13571" y="34141"/>
                  <a:pt x="13435" y="34101"/>
                  <a:pt x="13286" y="34074"/>
                </a:cubicBezTo>
                <a:cubicBezTo>
                  <a:pt x="13313" y="34006"/>
                  <a:pt x="13340" y="33939"/>
                  <a:pt x="13354" y="33885"/>
                </a:cubicBezTo>
                <a:cubicBezTo>
                  <a:pt x="13394" y="33749"/>
                  <a:pt x="13408" y="33627"/>
                  <a:pt x="13421" y="33518"/>
                </a:cubicBezTo>
                <a:cubicBezTo>
                  <a:pt x="13447" y="32796"/>
                  <a:pt x="12932" y="32283"/>
                  <a:pt x="12286" y="32283"/>
                </a:cubicBezTo>
                <a:cubicBezTo>
                  <a:pt x="12254" y="32283"/>
                  <a:pt x="12222" y="32284"/>
                  <a:pt x="12189" y="32287"/>
                </a:cubicBezTo>
                <a:cubicBezTo>
                  <a:pt x="11579" y="31324"/>
                  <a:pt x="11200" y="29510"/>
                  <a:pt x="10956" y="27465"/>
                </a:cubicBezTo>
                <a:cubicBezTo>
                  <a:pt x="10808" y="26165"/>
                  <a:pt x="10727" y="24770"/>
                  <a:pt x="10685" y="23430"/>
                </a:cubicBezTo>
                <a:cubicBezTo>
                  <a:pt x="10672" y="23050"/>
                  <a:pt x="10658" y="22671"/>
                  <a:pt x="10645" y="22305"/>
                </a:cubicBezTo>
                <a:cubicBezTo>
                  <a:pt x="10618" y="20382"/>
                  <a:pt x="10658" y="18690"/>
                  <a:pt x="10713" y="17755"/>
                </a:cubicBezTo>
                <a:cubicBezTo>
                  <a:pt x="11850" y="17687"/>
                  <a:pt x="12541" y="17606"/>
                  <a:pt x="12596" y="17606"/>
                </a:cubicBezTo>
                <a:cubicBezTo>
                  <a:pt x="13110" y="17538"/>
                  <a:pt x="13475" y="17064"/>
                  <a:pt x="13408" y="16550"/>
                </a:cubicBezTo>
                <a:cubicBezTo>
                  <a:pt x="13358" y="16077"/>
                  <a:pt x="12953" y="15729"/>
                  <a:pt x="12488" y="15729"/>
                </a:cubicBezTo>
                <a:cubicBezTo>
                  <a:pt x="12448" y="15729"/>
                  <a:pt x="12406" y="15732"/>
                  <a:pt x="12365" y="15737"/>
                </a:cubicBezTo>
                <a:cubicBezTo>
                  <a:pt x="12353" y="15737"/>
                  <a:pt x="12223" y="15748"/>
                  <a:pt x="11989" y="15772"/>
                </a:cubicBezTo>
                <a:lnTo>
                  <a:pt x="11989" y="15772"/>
                </a:lnTo>
                <a:cubicBezTo>
                  <a:pt x="12447" y="15677"/>
                  <a:pt x="12757" y="15253"/>
                  <a:pt x="12690" y="14789"/>
                </a:cubicBezTo>
                <a:cubicBezTo>
                  <a:pt x="12616" y="14357"/>
                  <a:pt x="12250" y="14049"/>
                  <a:pt x="11827" y="14049"/>
                </a:cubicBezTo>
                <a:cubicBezTo>
                  <a:pt x="11786" y="14049"/>
                  <a:pt x="11744" y="14052"/>
                  <a:pt x="11702" y="14058"/>
                </a:cubicBezTo>
                <a:cubicBezTo>
                  <a:pt x="11702" y="14058"/>
                  <a:pt x="11552" y="14085"/>
                  <a:pt x="11295" y="14112"/>
                </a:cubicBezTo>
                <a:cubicBezTo>
                  <a:pt x="11512" y="14004"/>
                  <a:pt x="11633" y="13773"/>
                  <a:pt x="11593" y="13529"/>
                </a:cubicBezTo>
                <a:cubicBezTo>
                  <a:pt x="11545" y="13264"/>
                  <a:pt x="11314" y="13074"/>
                  <a:pt x="11063" y="13074"/>
                </a:cubicBezTo>
                <a:cubicBezTo>
                  <a:pt x="11032" y="13074"/>
                  <a:pt x="11001" y="13077"/>
                  <a:pt x="10970" y="13083"/>
                </a:cubicBezTo>
                <a:cubicBezTo>
                  <a:pt x="10956" y="13083"/>
                  <a:pt x="10943" y="13096"/>
                  <a:pt x="10889" y="13096"/>
                </a:cubicBezTo>
                <a:cubicBezTo>
                  <a:pt x="10943" y="12812"/>
                  <a:pt x="11187" y="12202"/>
                  <a:pt x="11498" y="11485"/>
                </a:cubicBezTo>
                <a:lnTo>
                  <a:pt x="11702" y="11037"/>
                </a:lnTo>
                <a:cubicBezTo>
                  <a:pt x="11837" y="10726"/>
                  <a:pt x="11973" y="10414"/>
                  <a:pt x="12121" y="10089"/>
                </a:cubicBezTo>
                <a:cubicBezTo>
                  <a:pt x="12229" y="9860"/>
                  <a:pt x="12338" y="9629"/>
                  <a:pt x="12433" y="9399"/>
                </a:cubicBezTo>
                <a:cubicBezTo>
                  <a:pt x="12473" y="9318"/>
                  <a:pt x="12500" y="9250"/>
                  <a:pt x="12541" y="9168"/>
                </a:cubicBezTo>
                <a:cubicBezTo>
                  <a:pt x="12609" y="9020"/>
                  <a:pt x="12663" y="8885"/>
                  <a:pt x="12731" y="8735"/>
                </a:cubicBezTo>
                <a:lnTo>
                  <a:pt x="12812" y="8533"/>
                </a:lnTo>
                <a:cubicBezTo>
                  <a:pt x="12866" y="8397"/>
                  <a:pt x="12921" y="8275"/>
                  <a:pt x="12975" y="8153"/>
                </a:cubicBezTo>
                <a:cubicBezTo>
                  <a:pt x="12988" y="8099"/>
                  <a:pt x="13015" y="8045"/>
                  <a:pt x="13029" y="7991"/>
                </a:cubicBezTo>
                <a:cubicBezTo>
                  <a:pt x="13137" y="7720"/>
                  <a:pt x="13204" y="7503"/>
                  <a:pt x="13218" y="7368"/>
                </a:cubicBezTo>
                <a:cubicBezTo>
                  <a:pt x="13231" y="7341"/>
                  <a:pt x="13231" y="7327"/>
                  <a:pt x="13231" y="7300"/>
                </a:cubicBezTo>
                <a:cubicBezTo>
                  <a:pt x="13218" y="7232"/>
                  <a:pt x="13164" y="7151"/>
                  <a:pt x="13056" y="7083"/>
                </a:cubicBezTo>
                <a:cubicBezTo>
                  <a:pt x="12934" y="6989"/>
                  <a:pt x="12731" y="6907"/>
                  <a:pt x="12500" y="6826"/>
                </a:cubicBezTo>
                <a:cubicBezTo>
                  <a:pt x="12460" y="6812"/>
                  <a:pt x="12406" y="6799"/>
                  <a:pt x="12352" y="6785"/>
                </a:cubicBezTo>
                <a:cubicBezTo>
                  <a:pt x="12256" y="6758"/>
                  <a:pt x="12148" y="6718"/>
                  <a:pt x="12040" y="6691"/>
                </a:cubicBezTo>
                <a:lnTo>
                  <a:pt x="11715" y="6609"/>
                </a:lnTo>
                <a:cubicBezTo>
                  <a:pt x="10685" y="6379"/>
                  <a:pt x="9535" y="6230"/>
                  <a:pt x="9535" y="6230"/>
                </a:cubicBezTo>
                <a:cubicBezTo>
                  <a:pt x="9683" y="6189"/>
                  <a:pt x="9765" y="6054"/>
                  <a:pt x="9765" y="5905"/>
                </a:cubicBezTo>
                <a:cubicBezTo>
                  <a:pt x="9779" y="5878"/>
                  <a:pt x="9765" y="5851"/>
                  <a:pt x="9765" y="5837"/>
                </a:cubicBezTo>
                <a:cubicBezTo>
                  <a:pt x="9752" y="5647"/>
                  <a:pt x="9656" y="5458"/>
                  <a:pt x="9467" y="5363"/>
                </a:cubicBezTo>
                <a:cubicBezTo>
                  <a:pt x="9427" y="5336"/>
                  <a:pt x="9358" y="5309"/>
                  <a:pt x="9304" y="5309"/>
                </a:cubicBezTo>
                <a:lnTo>
                  <a:pt x="9304" y="4768"/>
                </a:lnTo>
                <a:lnTo>
                  <a:pt x="9765" y="4768"/>
                </a:lnTo>
                <a:cubicBezTo>
                  <a:pt x="9765" y="4768"/>
                  <a:pt x="9914" y="4741"/>
                  <a:pt x="9887" y="4591"/>
                </a:cubicBezTo>
                <a:cubicBezTo>
                  <a:pt x="9873" y="4537"/>
                  <a:pt x="9846" y="4470"/>
                  <a:pt x="9779" y="4388"/>
                </a:cubicBezTo>
                <a:cubicBezTo>
                  <a:pt x="9697" y="4266"/>
                  <a:pt x="9602" y="4145"/>
                  <a:pt x="9508" y="4036"/>
                </a:cubicBezTo>
                <a:cubicBezTo>
                  <a:pt x="9385" y="3901"/>
                  <a:pt x="9264" y="3778"/>
                  <a:pt x="9183" y="3684"/>
                </a:cubicBezTo>
                <a:cubicBezTo>
                  <a:pt x="9169" y="3670"/>
                  <a:pt x="9156" y="3643"/>
                  <a:pt x="9129" y="3630"/>
                </a:cubicBezTo>
                <a:cubicBezTo>
                  <a:pt x="9074" y="3549"/>
                  <a:pt x="9074" y="3372"/>
                  <a:pt x="9074" y="3251"/>
                </a:cubicBezTo>
                <a:cubicBezTo>
                  <a:pt x="9089" y="3248"/>
                  <a:pt x="9106" y="3246"/>
                  <a:pt x="9125" y="3246"/>
                </a:cubicBezTo>
                <a:cubicBezTo>
                  <a:pt x="9288" y="3246"/>
                  <a:pt x="9617" y="3353"/>
                  <a:pt x="9968" y="3643"/>
                </a:cubicBezTo>
                <a:cubicBezTo>
                  <a:pt x="10104" y="3778"/>
                  <a:pt x="10212" y="3847"/>
                  <a:pt x="10306" y="3874"/>
                </a:cubicBezTo>
                <a:cubicBezTo>
                  <a:pt x="10333" y="3887"/>
                  <a:pt x="10360" y="3887"/>
                  <a:pt x="10375" y="3901"/>
                </a:cubicBezTo>
                <a:cubicBezTo>
                  <a:pt x="10415" y="3901"/>
                  <a:pt x="10456" y="3874"/>
                  <a:pt x="10469" y="3847"/>
                </a:cubicBezTo>
                <a:cubicBezTo>
                  <a:pt x="10496" y="3806"/>
                  <a:pt x="10496" y="3765"/>
                  <a:pt x="10496" y="3697"/>
                </a:cubicBezTo>
                <a:lnTo>
                  <a:pt x="10496" y="1328"/>
                </a:lnTo>
                <a:cubicBezTo>
                  <a:pt x="10496" y="1246"/>
                  <a:pt x="10483" y="1192"/>
                  <a:pt x="10456" y="1165"/>
                </a:cubicBezTo>
                <a:cubicBezTo>
                  <a:pt x="10434" y="1149"/>
                  <a:pt x="10409" y="1141"/>
                  <a:pt x="10381" y="1141"/>
                </a:cubicBezTo>
                <a:cubicBezTo>
                  <a:pt x="10338" y="1141"/>
                  <a:pt x="10288" y="1159"/>
                  <a:pt x="10239" y="1192"/>
                </a:cubicBezTo>
                <a:cubicBezTo>
                  <a:pt x="10198" y="1219"/>
                  <a:pt x="10144" y="1274"/>
                  <a:pt x="10090" y="1328"/>
                </a:cubicBezTo>
                <a:cubicBezTo>
                  <a:pt x="10062" y="1355"/>
                  <a:pt x="10049" y="1395"/>
                  <a:pt x="10022" y="1422"/>
                </a:cubicBezTo>
                <a:cubicBezTo>
                  <a:pt x="9995" y="1463"/>
                  <a:pt x="9954" y="1517"/>
                  <a:pt x="9887" y="1572"/>
                </a:cubicBezTo>
                <a:cubicBezTo>
                  <a:pt x="9710" y="1720"/>
                  <a:pt x="9454" y="1869"/>
                  <a:pt x="9277" y="1924"/>
                </a:cubicBezTo>
                <a:cubicBezTo>
                  <a:pt x="9250" y="1937"/>
                  <a:pt x="9237" y="1937"/>
                  <a:pt x="9210" y="1951"/>
                </a:cubicBezTo>
                <a:lnTo>
                  <a:pt x="9114" y="1951"/>
                </a:lnTo>
                <a:cubicBezTo>
                  <a:pt x="9101" y="1951"/>
                  <a:pt x="9087" y="1924"/>
                  <a:pt x="9074" y="1910"/>
                </a:cubicBezTo>
                <a:cubicBezTo>
                  <a:pt x="9060" y="1720"/>
                  <a:pt x="9033" y="1517"/>
                  <a:pt x="9250" y="1219"/>
                </a:cubicBezTo>
                <a:cubicBezTo>
                  <a:pt x="9277" y="1192"/>
                  <a:pt x="9318" y="1151"/>
                  <a:pt x="9345" y="1111"/>
                </a:cubicBezTo>
                <a:cubicBezTo>
                  <a:pt x="9521" y="853"/>
                  <a:pt x="9752" y="555"/>
                  <a:pt x="9792" y="366"/>
                </a:cubicBezTo>
                <a:cubicBezTo>
                  <a:pt x="9806" y="326"/>
                  <a:pt x="9806" y="298"/>
                  <a:pt x="9806" y="271"/>
                </a:cubicBezTo>
                <a:cubicBezTo>
                  <a:pt x="9806" y="244"/>
                  <a:pt x="9792" y="230"/>
                  <a:pt x="9779" y="203"/>
                </a:cubicBezTo>
                <a:cubicBezTo>
                  <a:pt x="9765" y="190"/>
                  <a:pt x="9752" y="176"/>
                  <a:pt x="9737" y="176"/>
                </a:cubicBezTo>
                <a:cubicBezTo>
                  <a:pt x="9724" y="163"/>
                  <a:pt x="9724" y="149"/>
                  <a:pt x="9710" y="149"/>
                </a:cubicBezTo>
                <a:lnTo>
                  <a:pt x="9629" y="109"/>
                </a:lnTo>
                <a:cubicBezTo>
                  <a:pt x="9616" y="109"/>
                  <a:pt x="9602" y="109"/>
                  <a:pt x="9589" y="95"/>
                </a:cubicBezTo>
                <a:cubicBezTo>
                  <a:pt x="9562" y="82"/>
                  <a:pt x="9521" y="82"/>
                  <a:pt x="9467" y="68"/>
                </a:cubicBezTo>
                <a:lnTo>
                  <a:pt x="9440" y="68"/>
                </a:lnTo>
                <a:cubicBezTo>
                  <a:pt x="9385" y="55"/>
                  <a:pt x="9331" y="41"/>
                  <a:pt x="9277" y="41"/>
                </a:cubicBezTo>
                <a:lnTo>
                  <a:pt x="9250" y="41"/>
                </a:lnTo>
                <a:cubicBezTo>
                  <a:pt x="9183" y="28"/>
                  <a:pt x="9101" y="28"/>
                  <a:pt x="9033" y="14"/>
                </a:cubicBezTo>
                <a:lnTo>
                  <a:pt x="9006" y="14"/>
                </a:lnTo>
                <a:cubicBezTo>
                  <a:pt x="8925" y="14"/>
                  <a:pt x="8844" y="14"/>
                  <a:pt x="87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1" name="Google Shape;271;p25"/>
          <p:cNvSpPr txBox="1"/>
          <p:nvPr>
            <p:ph idx="1" type="subTitle"/>
          </p:nvPr>
        </p:nvSpPr>
        <p:spPr>
          <a:xfrm>
            <a:off x="1029000" y="2710700"/>
            <a:ext cx="20610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2" name="Google Shape;272;p25"/>
          <p:cNvSpPr txBox="1"/>
          <p:nvPr>
            <p:ph idx="2" type="subTitle"/>
          </p:nvPr>
        </p:nvSpPr>
        <p:spPr>
          <a:xfrm>
            <a:off x="720000" y="2252300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273" name="Google Shape;273;p25"/>
          <p:cNvSpPr txBox="1"/>
          <p:nvPr>
            <p:ph idx="3" type="subTitle"/>
          </p:nvPr>
        </p:nvSpPr>
        <p:spPr>
          <a:xfrm>
            <a:off x="6054000" y="2710700"/>
            <a:ext cx="20610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6054000" y="2252300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275" name="Google Shape;275;p25"/>
          <p:cNvSpPr/>
          <p:nvPr/>
        </p:nvSpPr>
        <p:spPr>
          <a:xfrm rot="5400000">
            <a:off x="491572" y="439372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 rot="-5400000">
            <a:off x="8195572" y="-20238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"/>
          <p:cNvSpPr/>
          <p:nvPr/>
        </p:nvSpPr>
        <p:spPr>
          <a:xfrm rot="10800000">
            <a:off x="111672" y="19344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8590622" y="402869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6637212" y="1523850"/>
            <a:ext cx="2149212" cy="4828780"/>
          </a:xfrm>
          <a:custGeom>
            <a:rect b="b" l="l" r="r" t="t"/>
            <a:pathLst>
              <a:path extrusionOk="0" h="38219" w="17011">
                <a:moveTo>
                  <a:pt x="8708" y="1"/>
                </a:moveTo>
                <a:cubicBezTo>
                  <a:pt x="8302" y="1"/>
                  <a:pt x="7760" y="299"/>
                  <a:pt x="7720" y="976"/>
                </a:cubicBezTo>
                <a:cubicBezTo>
                  <a:pt x="7679" y="1653"/>
                  <a:pt x="8100" y="1937"/>
                  <a:pt x="8100" y="1937"/>
                </a:cubicBezTo>
                <a:lnTo>
                  <a:pt x="8100" y="2439"/>
                </a:lnTo>
                <a:cubicBezTo>
                  <a:pt x="7314" y="2601"/>
                  <a:pt x="6542" y="3291"/>
                  <a:pt x="6542" y="3291"/>
                </a:cubicBezTo>
                <a:cubicBezTo>
                  <a:pt x="6542" y="3291"/>
                  <a:pt x="6339" y="2926"/>
                  <a:pt x="6027" y="2682"/>
                </a:cubicBezTo>
                <a:cubicBezTo>
                  <a:pt x="5979" y="2643"/>
                  <a:pt x="5925" y="2624"/>
                  <a:pt x="5871" y="2624"/>
                </a:cubicBezTo>
                <a:cubicBezTo>
                  <a:pt x="5664" y="2624"/>
                  <a:pt x="5442" y="2884"/>
                  <a:pt x="5431" y="3237"/>
                </a:cubicBezTo>
                <a:cubicBezTo>
                  <a:pt x="5421" y="3527"/>
                  <a:pt x="5347" y="3714"/>
                  <a:pt x="5247" y="3714"/>
                </a:cubicBezTo>
                <a:cubicBezTo>
                  <a:pt x="5216" y="3714"/>
                  <a:pt x="5182" y="3696"/>
                  <a:pt x="5147" y="3657"/>
                </a:cubicBezTo>
                <a:cubicBezTo>
                  <a:pt x="4662" y="3211"/>
                  <a:pt x="4324" y="3049"/>
                  <a:pt x="4134" y="3049"/>
                </a:cubicBezTo>
                <a:cubicBezTo>
                  <a:pt x="3920" y="3049"/>
                  <a:pt x="3892" y="3252"/>
                  <a:pt x="4050" y="3481"/>
                </a:cubicBezTo>
                <a:cubicBezTo>
                  <a:pt x="4348" y="3914"/>
                  <a:pt x="5256" y="5093"/>
                  <a:pt x="5581" y="5743"/>
                </a:cubicBezTo>
                <a:cubicBezTo>
                  <a:pt x="5810" y="6204"/>
                  <a:pt x="5919" y="7571"/>
                  <a:pt x="5960" y="8465"/>
                </a:cubicBezTo>
                <a:cubicBezTo>
                  <a:pt x="5960" y="8560"/>
                  <a:pt x="5987" y="9250"/>
                  <a:pt x="5987" y="9250"/>
                </a:cubicBezTo>
                <a:cubicBezTo>
                  <a:pt x="5973" y="9250"/>
                  <a:pt x="5960" y="9264"/>
                  <a:pt x="5946" y="9264"/>
                </a:cubicBezTo>
                <a:cubicBezTo>
                  <a:pt x="5729" y="9223"/>
                  <a:pt x="5621" y="9196"/>
                  <a:pt x="5608" y="9196"/>
                </a:cubicBezTo>
                <a:cubicBezTo>
                  <a:pt x="5567" y="9186"/>
                  <a:pt x="5525" y="9182"/>
                  <a:pt x="5484" y="9182"/>
                </a:cubicBezTo>
                <a:cubicBezTo>
                  <a:pt x="5242" y="9182"/>
                  <a:pt x="5015" y="9345"/>
                  <a:pt x="4958" y="9589"/>
                </a:cubicBezTo>
                <a:cubicBezTo>
                  <a:pt x="4889" y="9887"/>
                  <a:pt x="5066" y="10171"/>
                  <a:pt x="5350" y="10252"/>
                </a:cubicBezTo>
                <a:cubicBezTo>
                  <a:pt x="5391" y="10252"/>
                  <a:pt x="5621" y="10306"/>
                  <a:pt x="6014" y="10375"/>
                </a:cubicBezTo>
                <a:cubicBezTo>
                  <a:pt x="6027" y="10429"/>
                  <a:pt x="6041" y="10496"/>
                  <a:pt x="6054" y="10604"/>
                </a:cubicBezTo>
                <a:cubicBezTo>
                  <a:pt x="5824" y="10564"/>
                  <a:pt x="5689" y="10523"/>
                  <a:pt x="5689" y="10523"/>
                </a:cubicBezTo>
                <a:cubicBezTo>
                  <a:pt x="5623" y="10508"/>
                  <a:pt x="5557" y="10500"/>
                  <a:pt x="5491" y="10500"/>
                </a:cubicBezTo>
                <a:cubicBezTo>
                  <a:pt x="5100" y="10500"/>
                  <a:pt x="4738" y="10766"/>
                  <a:pt x="4646" y="11160"/>
                </a:cubicBezTo>
                <a:cubicBezTo>
                  <a:pt x="4524" y="11634"/>
                  <a:pt x="4808" y="12094"/>
                  <a:pt x="5283" y="12217"/>
                </a:cubicBezTo>
                <a:cubicBezTo>
                  <a:pt x="5323" y="12217"/>
                  <a:pt x="5689" y="12311"/>
                  <a:pt x="6285" y="12392"/>
                </a:cubicBezTo>
                <a:cubicBezTo>
                  <a:pt x="6298" y="12514"/>
                  <a:pt x="6312" y="12636"/>
                  <a:pt x="6325" y="12771"/>
                </a:cubicBezTo>
                <a:cubicBezTo>
                  <a:pt x="5283" y="12677"/>
                  <a:pt x="4633" y="12569"/>
                  <a:pt x="4605" y="12555"/>
                </a:cubicBezTo>
                <a:cubicBezTo>
                  <a:pt x="4555" y="12546"/>
                  <a:pt x="4505" y="12542"/>
                  <a:pt x="4455" y="12542"/>
                </a:cubicBezTo>
                <a:cubicBezTo>
                  <a:pt x="4040" y="12542"/>
                  <a:pt x="3676" y="12836"/>
                  <a:pt x="3603" y="13259"/>
                </a:cubicBezTo>
                <a:cubicBezTo>
                  <a:pt x="3508" y="13733"/>
                  <a:pt x="3820" y="14180"/>
                  <a:pt x="4293" y="14261"/>
                </a:cubicBezTo>
                <a:cubicBezTo>
                  <a:pt x="4375" y="14275"/>
                  <a:pt x="5187" y="14423"/>
                  <a:pt x="6460" y="14532"/>
                </a:cubicBezTo>
                <a:cubicBezTo>
                  <a:pt x="6447" y="16997"/>
                  <a:pt x="6081" y="21994"/>
                  <a:pt x="4971" y="26111"/>
                </a:cubicBezTo>
                <a:cubicBezTo>
                  <a:pt x="4443" y="27831"/>
                  <a:pt x="3996" y="29483"/>
                  <a:pt x="3996" y="29483"/>
                </a:cubicBezTo>
                <a:cubicBezTo>
                  <a:pt x="3996" y="29483"/>
                  <a:pt x="3264" y="29916"/>
                  <a:pt x="3075" y="30960"/>
                </a:cubicBezTo>
                <a:cubicBezTo>
                  <a:pt x="2872" y="32002"/>
                  <a:pt x="1531" y="32666"/>
                  <a:pt x="1139" y="32977"/>
                </a:cubicBezTo>
                <a:cubicBezTo>
                  <a:pt x="745" y="33289"/>
                  <a:pt x="868" y="33708"/>
                  <a:pt x="1639" y="34237"/>
                </a:cubicBezTo>
                <a:cubicBezTo>
                  <a:pt x="109" y="34968"/>
                  <a:pt x="1" y="36187"/>
                  <a:pt x="2087" y="37365"/>
                </a:cubicBezTo>
                <a:cubicBezTo>
                  <a:pt x="3345" y="38069"/>
                  <a:pt x="6569" y="38219"/>
                  <a:pt x="8695" y="38219"/>
                </a:cubicBezTo>
                <a:lnTo>
                  <a:pt x="9427" y="38219"/>
                </a:lnTo>
                <a:cubicBezTo>
                  <a:pt x="9494" y="38219"/>
                  <a:pt x="9562" y="38205"/>
                  <a:pt x="9629" y="38205"/>
                </a:cubicBezTo>
                <a:lnTo>
                  <a:pt x="9873" y="38205"/>
                </a:lnTo>
                <a:cubicBezTo>
                  <a:pt x="9941" y="38205"/>
                  <a:pt x="10009" y="38192"/>
                  <a:pt x="10077" y="38192"/>
                </a:cubicBezTo>
                <a:lnTo>
                  <a:pt x="10293" y="38192"/>
                </a:lnTo>
                <a:cubicBezTo>
                  <a:pt x="10321" y="38192"/>
                  <a:pt x="10334" y="38177"/>
                  <a:pt x="10348" y="38177"/>
                </a:cubicBezTo>
                <a:lnTo>
                  <a:pt x="10577" y="38177"/>
                </a:lnTo>
                <a:cubicBezTo>
                  <a:pt x="10646" y="38164"/>
                  <a:pt x="10700" y="38164"/>
                  <a:pt x="10767" y="38164"/>
                </a:cubicBezTo>
                <a:lnTo>
                  <a:pt x="10821" y="38164"/>
                </a:lnTo>
                <a:cubicBezTo>
                  <a:pt x="10875" y="38150"/>
                  <a:pt x="10943" y="38150"/>
                  <a:pt x="10998" y="38150"/>
                </a:cubicBezTo>
                <a:lnTo>
                  <a:pt x="11065" y="38150"/>
                </a:lnTo>
                <a:cubicBezTo>
                  <a:pt x="11119" y="38137"/>
                  <a:pt x="11173" y="38137"/>
                  <a:pt x="11241" y="38137"/>
                </a:cubicBezTo>
                <a:cubicBezTo>
                  <a:pt x="11254" y="38137"/>
                  <a:pt x="11282" y="38137"/>
                  <a:pt x="11309" y="38123"/>
                </a:cubicBezTo>
                <a:lnTo>
                  <a:pt x="11471" y="38123"/>
                </a:lnTo>
                <a:cubicBezTo>
                  <a:pt x="11498" y="38110"/>
                  <a:pt x="11525" y="38110"/>
                  <a:pt x="11552" y="38110"/>
                </a:cubicBezTo>
                <a:cubicBezTo>
                  <a:pt x="11607" y="38110"/>
                  <a:pt x="11648" y="38096"/>
                  <a:pt x="11702" y="38096"/>
                </a:cubicBezTo>
                <a:lnTo>
                  <a:pt x="11796" y="38096"/>
                </a:lnTo>
                <a:cubicBezTo>
                  <a:pt x="11837" y="38083"/>
                  <a:pt x="11891" y="38083"/>
                  <a:pt x="11946" y="38083"/>
                </a:cubicBezTo>
                <a:cubicBezTo>
                  <a:pt x="11973" y="38069"/>
                  <a:pt x="12000" y="38069"/>
                  <a:pt x="12027" y="38069"/>
                </a:cubicBezTo>
                <a:cubicBezTo>
                  <a:pt x="12081" y="38069"/>
                  <a:pt x="12121" y="38056"/>
                  <a:pt x="12175" y="38056"/>
                </a:cubicBezTo>
                <a:cubicBezTo>
                  <a:pt x="12202" y="38056"/>
                  <a:pt x="12244" y="38056"/>
                  <a:pt x="12271" y="38042"/>
                </a:cubicBezTo>
                <a:cubicBezTo>
                  <a:pt x="12311" y="38042"/>
                  <a:pt x="12365" y="38042"/>
                  <a:pt x="12406" y="38029"/>
                </a:cubicBezTo>
                <a:cubicBezTo>
                  <a:pt x="12446" y="38029"/>
                  <a:pt x="12473" y="38029"/>
                  <a:pt x="12500" y="38015"/>
                </a:cubicBezTo>
                <a:cubicBezTo>
                  <a:pt x="12555" y="38015"/>
                  <a:pt x="12596" y="38015"/>
                  <a:pt x="12636" y="38002"/>
                </a:cubicBezTo>
                <a:cubicBezTo>
                  <a:pt x="12677" y="38002"/>
                  <a:pt x="12704" y="38002"/>
                  <a:pt x="12731" y="37988"/>
                </a:cubicBezTo>
                <a:cubicBezTo>
                  <a:pt x="12785" y="37988"/>
                  <a:pt x="12825" y="37988"/>
                  <a:pt x="12867" y="37975"/>
                </a:cubicBezTo>
                <a:cubicBezTo>
                  <a:pt x="12894" y="37975"/>
                  <a:pt x="12934" y="37975"/>
                  <a:pt x="12961" y="37961"/>
                </a:cubicBezTo>
                <a:cubicBezTo>
                  <a:pt x="13002" y="37961"/>
                  <a:pt x="13042" y="37948"/>
                  <a:pt x="13083" y="37948"/>
                </a:cubicBezTo>
                <a:cubicBezTo>
                  <a:pt x="13123" y="37948"/>
                  <a:pt x="13150" y="37934"/>
                  <a:pt x="13192" y="37934"/>
                </a:cubicBezTo>
                <a:cubicBezTo>
                  <a:pt x="13232" y="37934"/>
                  <a:pt x="13273" y="37921"/>
                  <a:pt x="13300" y="37921"/>
                </a:cubicBezTo>
                <a:cubicBezTo>
                  <a:pt x="13340" y="37907"/>
                  <a:pt x="13381" y="37907"/>
                  <a:pt x="13408" y="37894"/>
                </a:cubicBezTo>
                <a:cubicBezTo>
                  <a:pt x="13448" y="37894"/>
                  <a:pt x="13475" y="37894"/>
                  <a:pt x="13517" y="37880"/>
                </a:cubicBezTo>
                <a:cubicBezTo>
                  <a:pt x="13557" y="37880"/>
                  <a:pt x="13584" y="37867"/>
                  <a:pt x="13625" y="37867"/>
                </a:cubicBezTo>
                <a:cubicBezTo>
                  <a:pt x="13652" y="37852"/>
                  <a:pt x="13692" y="37852"/>
                  <a:pt x="13719" y="37852"/>
                </a:cubicBezTo>
                <a:cubicBezTo>
                  <a:pt x="13760" y="37839"/>
                  <a:pt x="13787" y="37839"/>
                  <a:pt x="13828" y="37825"/>
                </a:cubicBezTo>
                <a:cubicBezTo>
                  <a:pt x="13855" y="37825"/>
                  <a:pt x="13896" y="37812"/>
                  <a:pt x="13923" y="37812"/>
                </a:cubicBezTo>
                <a:cubicBezTo>
                  <a:pt x="13963" y="37798"/>
                  <a:pt x="13990" y="37798"/>
                  <a:pt x="14031" y="37785"/>
                </a:cubicBezTo>
                <a:cubicBezTo>
                  <a:pt x="14058" y="37785"/>
                  <a:pt x="14085" y="37771"/>
                  <a:pt x="14125" y="37771"/>
                </a:cubicBezTo>
                <a:cubicBezTo>
                  <a:pt x="14153" y="37758"/>
                  <a:pt x="14180" y="37758"/>
                  <a:pt x="14221" y="37744"/>
                </a:cubicBezTo>
                <a:cubicBezTo>
                  <a:pt x="14248" y="37744"/>
                  <a:pt x="14275" y="37731"/>
                  <a:pt x="14302" y="37731"/>
                </a:cubicBezTo>
                <a:cubicBezTo>
                  <a:pt x="14342" y="37717"/>
                  <a:pt x="14369" y="37704"/>
                  <a:pt x="14396" y="37704"/>
                </a:cubicBezTo>
                <a:cubicBezTo>
                  <a:pt x="14423" y="37690"/>
                  <a:pt x="14451" y="37690"/>
                  <a:pt x="14478" y="37677"/>
                </a:cubicBezTo>
                <a:cubicBezTo>
                  <a:pt x="14519" y="37677"/>
                  <a:pt x="14546" y="37663"/>
                  <a:pt x="14573" y="37650"/>
                </a:cubicBezTo>
                <a:cubicBezTo>
                  <a:pt x="14600" y="37650"/>
                  <a:pt x="14627" y="37636"/>
                  <a:pt x="14654" y="37636"/>
                </a:cubicBezTo>
                <a:cubicBezTo>
                  <a:pt x="14681" y="37623"/>
                  <a:pt x="14708" y="37623"/>
                  <a:pt x="14735" y="37609"/>
                </a:cubicBezTo>
                <a:cubicBezTo>
                  <a:pt x="14763" y="37596"/>
                  <a:pt x="14790" y="37596"/>
                  <a:pt x="14817" y="37582"/>
                </a:cubicBezTo>
                <a:cubicBezTo>
                  <a:pt x="14844" y="37569"/>
                  <a:pt x="14871" y="37569"/>
                  <a:pt x="14898" y="37555"/>
                </a:cubicBezTo>
                <a:cubicBezTo>
                  <a:pt x="14925" y="37542"/>
                  <a:pt x="14938" y="37542"/>
                  <a:pt x="14965" y="37527"/>
                </a:cubicBezTo>
                <a:cubicBezTo>
                  <a:pt x="14992" y="37527"/>
                  <a:pt x="15019" y="37514"/>
                  <a:pt x="15046" y="37500"/>
                </a:cubicBezTo>
                <a:cubicBezTo>
                  <a:pt x="15060" y="37487"/>
                  <a:pt x="15088" y="37487"/>
                  <a:pt x="15101" y="37473"/>
                </a:cubicBezTo>
                <a:cubicBezTo>
                  <a:pt x="15128" y="37460"/>
                  <a:pt x="15155" y="37446"/>
                  <a:pt x="15182" y="37446"/>
                </a:cubicBezTo>
                <a:cubicBezTo>
                  <a:pt x="15196" y="37433"/>
                  <a:pt x="15209" y="37433"/>
                  <a:pt x="15223" y="37419"/>
                </a:cubicBezTo>
                <a:cubicBezTo>
                  <a:pt x="15263" y="37406"/>
                  <a:pt x="15304" y="37379"/>
                  <a:pt x="15344" y="37365"/>
                </a:cubicBezTo>
                <a:cubicBezTo>
                  <a:pt x="15873" y="37067"/>
                  <a:pt x="16252" y="36783"/>
                  <a:pt x="16523" y="36485"/>
                </a:cubicBezTo>
                <a:cubicBezTo>
                  <a:pt x="16617" y="36377"/>
                  <a:pt x="16699" y="36268"/>
                  <a:pt x="16753" y="36160"/>
                </a:cubicBezTo>
                <a:cubicBezTo>
                  <a:pt x="16807" y="36092"/>
                  <a:pt x="16834" y="36025"/>
                  <a:pt x="16861" y="35956"/>
                </a:cubicBezTo>
                <a:cubicBezTo>
                  <a:pt x="17011" y="35564"/>
                  <a:pt x="16929" y="35198"/>
                  <a:pt x="16672" y="34873"/>
                </a:cubicBezTo>
                <a:cubicBezTo>
                  <a:pt x="16617" y="34806"/>
                  <a:pt x="16563" y="34752"/>
                  <a:pt x="16496" y="34698"/>
                </a:cubicBezTo>
                <a:cubicBezTo>
                  <a:pt x="16319" y="34535"/>
                  <a:pt x="16076" y="34372"/>
                  <a:pt x="15792" y="34237"/>
                </a:cubicBezTo>
                <a:cubicBezTo>
                  <a:pt x="16577" y="33708"/>
                  <a:pt x="16686" y="33289"/>
                  <a:pt x="16292" y="32977"/>
                </a:cubicBezTo>
                <a:cubicBezTo>
                  <a:pt x="15900" y="32666"/>
                  <a:pt x="14559" y="32002"/>
                  <a:pt x="14369" y="30960"/>
                </a:cubicBezTo>
                <a:cubicBezTo>
                  <a:pt x="14167" y="29916"/>
                  <a:pt x="13448" y="29483"/>
                  <a:pt x="13448" y="29483"/>
                </a:cubicBezTo>
                <a:cubicBezTo>
                  <a:pt x="13448" y="29483"/>
                  <a:pt x="13002" y="27831"/>
                  <a:pt x="12460" y="26111"/>
                </a:cubicBezTo>
                <a:cubicBezTo>
                  <a:pt x="11363" y="22007"/>
                  <a:pt x="10984" y="17011"/>
                  <a:pt x="10984" y="14546"/>
                </a:cubicBezTo>
                <a:cubicBezTo>
                  <a:pt x="11621" y="14492"/>
                  <a:pt x="12284" y="14423"/>
                  <a:pt x="12961" y="14315"/>
                </a:cubicBezTo>
                <a:cubicBezTo>
                  <a:pt x="13435" y="14234"/>
                  <a:pt x="13760" y="13787"/>
                  <a:pt x="13679" y="13313"/>
                </a:cubicBezTo>
                <a:cubicBezTo>
                  <a:pt x="13617" y="12883"/>
                  <a:pt x="13244" y="12586"/>
                  <a:pt x="12820" y="12586"/>
                </a:cubicBezTo>
                <a:cubicBezTo>
                  <a:pt x="12777" y="12586"/>
                  <a:pt x="12734" y="12589"/>
                  <a:pt x="12690" y="12596"/>
                </a:cubicBezTo>
                <a:cubicBezTo>
                  <a:pt x="12148" y="12690"/>
                  <a:pt x="11607" y="12744"/>
                  <a:pt x="11065" y="12798"/>
                </a:cubicBezTo>
                <a:cubicBezTo>
                  <a:pt x="11092" y="12663"/>
                  <a:pt x="11106" y="12542"/>
                  <a:pt x="11119" y="12406"/>
                </a:cubicBezTo>
                <a:cubicBezTo>
                  <a:pt x="11404" y="12365"/>
                  <a:pt x="11688" y="12311"/>
                  <a:pt x="11973" y="12257"/>
                </a:cubicBezTo>
                <a:cubicBezTo>
                  <a:pt x="12446" y="12162"/>
                  <a:pt x="12744" y="11702"/>
                  <a:pt x="12650" y="11227"/>
                </a:cubicBezTo>
                <a:cubicBezTo>
                  <a:pt x="12556" y="10829"/>
                  <a:pt x="12199" y="10543"/>
                  <a:pt x="11806" y="10543"/>
                </a:cubicBezTo>
                <a:cubicBezTo>
                  <a:pt x="11745" y="10543"/>
                  <a:pt x="11683" y="10550"/>
                  <a:pt x="11621" y="10564"/>
                </a:cubicBezTo>
                <a:lnTo>
                  <a:pt x="11417" y="10604"/>
                </a:lnTo>
                <a:lnTo>
                  <a:pt x="11417" y="10388"/>
                </a:lnTo>
                <a:cubicBezTo>
                  <a:pt x="11579" y="10361"/>
                  <a:pt x="11742" y="10321"/>
                  <a:pt x="11904" y="10293"/>
                </a:cubicBezTo>
                <a:cubicBezTo>
                  <a:pt x="12202" y="10225"/>
                  <a:pt x="12392" y="9941"/>
                  <a:pt x="12325" y="9643"/>
                </a:cubicBezTo>
                <a:cubicBezTo>
                  <a:pt x="12277" y="9391"/>
                  <a:pt x="12038" y="9214"/>
                  <a:pt x="11786" y="9214"/>
                </a:cubicBezTo>
                <a:cubicBezTo>
                  <a:pt x="11754" y="9214"/>
                  <a:pt x="11721" y="9217"/>
                  <a:pt x="11688" y="9223"/>
                </a:cubicBezTo>
                <a:cubicBezTo>
                  <a:pt x="11621" y="9237"/>
                  <a:pt x="11566" y="9250"/>
                  <a:pt x="11512" y="9264"/>
                </a:cubicBezTo>
                <a:cubicBezTo>
                  <a:pt x="11485" y="9264"/>
                  <a:pt x="11471" y="9264"/>
                  <a:pt x="11458" y="9250"/>
                </a:cubicBezTo>
                <a:cubicBezTo>
                  <a:pt x="11458" y="9169"/>
                  <a:pt x="11458" y="8952"/>
                  <a:pt x="11471" y="8654"/>
                </a:cubicBezTo>
                <a:cubicBezTo>
                  <a:pt x="11471" y="8519"/>
                  <a:pt x="11485" y="8343"/>
                  <a:pt x="11498" y="8167"/>
                </a:cubicBezTo>
                <a:cubicBezTo>
                  <a:pt x="11498" y="8004"/>
                  <a:pt x="11512" y="7815"/>
                  <a:pt x="11525" y="7625"/>
                </a:cubicBezTo>
                <a:cubicBezTo>
                  <a:pt x="11552" y="7246"/>
                  <a:pt x="11594" y="6854"/>
                  <a:pt x="11648" y="6529"/>
                </a:cubicBezTo>
                <a:cubicBezTo>
                  <a:pt x="11688" y="6271"/>
                  <a:pt x="11742" y="6054"/>
                  <a:pt x="11796" y="5892"/>
                </a:cubicBezTo>
                <a:cubicBezTo>
                  <a:pt x="11810" y="5837"/>
                  <a:pt x="11837" y="5783"/>
                  <a:pt x="11850" y="5743"/>
                </a:cubicBezTo>
                <a:cubicBezTo>
                  <a:pt x="12189" y="5093"/>
                  <a:pt x="13083" y="3914"/>
                  <a:pt x="13381" y="3481"/>
                </a:cubicBezTo>
                <a:cubicBezTo>
                  <a:pt x="13435" y="3400"/>
                  <a:pt x="13475" y="3318"/>
                  <a:pt x="13490" y="3251"/>
                </a:cubicBezTo>
                <a:lnTo>
                  <a:pt x="13490" y="3197"/>
                </a:lnTo>
                <a:cubicBezTo>
                  <a:pt x="13479" y="3109"/>
                  <a:pt x="13416" y="3052"/>
                  <a:pt x="13302" y="3052"/>
                </a:cubicBezTo>
                <a:cubicBezTo>
                  <a:pt x="13136" y="3052"/>
                  <a:pt x="12859" y="3173"/>
                  <a:pt x="12473" y="3495"/>
                </a:cubicBezTo>
                <a:cubicBezTo>
                  <a:pt x="12406" y="3549"/>
                  <a:pt x="12352" y="3603"/>
                  <a:pt x="12284" y="3657"/>
                </a:cubicBezTo>
                <a:cubicBezTo>
                  <a:pt x="12250" y="3691"/>
                  <a:pt x="12226" y="3715"/>
                  <a:pt x="12203" y="3715"/>
                </a:cubicBezTo>
                <a:cubicBezTo>
                  <a:pt x="12199" y="3715"/>
                  <a:pt x="12194" y="3714"/>
                  <a:pt x="12189" y="3712"/>
                </a:cubicBezTo>
                <a:cubicBezTo>
                  <a:pt x="12162" y="3712"/>
                  <a:pt x="12148" y="3685"/>
                  <a:pt x="12121" y="3643"/>
                </a:cubicBezTo>
                <a:cubicBezTo>
                  <a:pt x="12108" y="3630"/>
                  <a:pt x="12108" y="3603"/>
                  <a:pt x="12094" y="3576"/>
                </a:cubicBezTo>
                <a:cubicBezTo>
                  <a:pt x="12067" y="3495"/>
                  <a:pt x="12040" y="3373"/>
                  <a:pt x="12013" y="3237"/>
                </a:cubicBezTo>
                <a:cubicBezTo>
                  <a:pt x="11959" y="3048"/>
                  <a:pt x="11864" y="2912"/>
                  <a:pt x="11756" y="2818"/>
                </a:cubicBezTo>
                <a:cubicBezTo>
                  <a:pt x="11648" y="2722"/>
                  <a:pt x="11512" y="2682"/>
                  <a:pt x="11404" y="2682"/>
                </a:cubicBezTo>
                <a:cubicBezTo>
                  <a:pt x="11282" y="2682"/>
                  <a:pt x="11119" y="2899"/>
                  <a:pt x="11011" y="3075"/>
                </a:cubicBezTo>
                <a:cubicBezTo>
                  <a:pt x="10984" y="3116"/>
                  <a:pt x="10971" y="3143"/>
                  <a:pt x="10956" y="3170"/>
                </a:cubicBezTo>
                <a:cubicBezTo>
                  <a:pt x="10943" y="3183"/>
                  <a:pt x="10929" y="3197"/>
                  <a:pt x="10929" y="3210"/>
                </a:cubicBezTo>
                <a:lnTo>
                  <a:pt x="10889" y="3291"/>
                </a:lnTo>
                <a:cubicBezTo>
                  <a:pt x="10889" y="3291"/>
                  <a:pt x="10131" y="2601"/>
                  <a:pt x="9331" y="2439"/>
                </a:cubicBezTo>
                <a:lnTo>
                  <a:pt x="9331" y="1937"/>
                </a:lnTo>
                <a:cubicBezTo>
                  <a:pt x="9331" y="1937"/>
                  <a:pt x="9440" y="1870"/>
                  <a:pt x="9548" y="1707"/>
                </a:cubicBezTo>
                <a:cubicBezTo>
                  <a:pt x="9643" y="1558"/>
                  <a:pt x="9738" y="1314"/>
                  <a:pt x="9725" y="976"/>
                </a:cubicBezTo>
                <a:cubicBezTo>
                  <a:pt x="9711" y="895"/>
                  <a:pt x="9698" y="814"/>
                  <a:pt x="9683" y="745"/>
                </a:cubicBezTo>
                <a:cubicBezTo>
                  <a:pt x="9670" y="718"/>
                  <a:pt x="9670" y="705"/>
                  <a:pt x="9656" y="678"/>
                </a:cubicBezTo>
                <a:cubicBezTo>
                  <a:pt x="9643" y="637"/>
                  <a:pt x="9629" y="583"/>
                  <a:pt x="9616" y="543"/>
                </a:cubicBezTo>
                <a:cubicBezTo>
                  <a:pt x="9602" y="516"/>
                  <a:pt x="9575" y="501"/>
                  <a:pt x="9562" y="474"/>
                </a:cubicBezTo>
                <a:cubicBezTo>
                  <a:pt x="9548" y="447"/>
                  <a:pt x="9521" y="407"/>
                  <a:pt x="9508" y="380"/>
                </a:cubicBezTo>
                <a:lnTo>
                  <a:pt x="9440" y="312"/>
                </a:lnTo>
                <a:lnTo>
                  <a:pt x="9386" y="258"/>
                </a:lnTo>
                <a:cubicBezTo>
                  <a:pt x="9345" y="231"/>
                  <a:pt x="9318" y="204"/>
                  <a:pt x="9291" y="176"/>
                </a:cubicBezTo>
                <a:cubicBezTo>
                  <a:pt x="9277" y="176"/>
                  <a:pt x="9250" y="163"/>
                  <a:pt x="9237" y="149"/>
                </a:cubicBezTo>
                <a:cubicBezTo>
                  <a:pt x="9196" y="122"/>
                  <a:pt x="9156" y="109"/>
                  <a:pt x="9115" y="95"/>
                </a:cubicBezTo>
                <a:cubicBezTo>
                  <a:pt x="9115" y="82"/>
                  <a:pt x="9102" y="82"/>
                  <a:pt x="9088" y="82"/>
                </a:cubicBezTo>
                <a:cubicBezTo>
                  <a:pt x="9048" y="55"/>
                  <a:pt x="8993" y="41"/>
                  <a:pt x="8952" y="28"/>
                </a:cubicBezTo>
                <a:lnTo>
                  <a:pt x="8939" y="28"/>
                </a:lnTo>
                <a:cubicBezTo>
                  <a:pt x="8885" y="14"/>
                  <a:pt x="8844" y="14"/>
                  <a:pt x="87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357587" y="1523850"/>
            <a:ext cx="2149212" cy="4828780"/>
          </a:xfrm>
          <a:custGeom>
            <a:rect b="b" l="l" r="r" t="t"/>
            <a:pathLst>
              <a:path extrusionOk="0" h="38219" w="17011">
                <a:moveTo>
                  <a:pt x="8708" y="1"/>
                </a:moveTo>
                <a:cubicBezTo>
                  <a:pt x="8302" y="1"/>
                  <a:pt x="7760" y="299"/>
                  <a:pt x="7720" y="976"/>
                </a:cubicBezTo>
                <a:cubicBezTo>
                  <a:pt x="7679" y="1653"/>
                  <a:pt x="8100" y="1937"/>
                  <a:pt x="8100" y="1937"/>
                </a:cubicBezTo>
                <a:lnTo>
                  <a:pt x="8100" y="2439"/>
                </a:lnTo>
                <a:cubicBezTo>
                  <a:pt x="7314" y="2601"/>
                  <a:pt x="6542" y="3291"/>
                  <a:pt x="6542" y="3291"/>
                </a:cubicBezTo>
                <a:cubicBezTo>
                  <a:pt x="6542" y="3291"/>
                  <a:pt x="6339" y="2926"/>
                  <a:pt x="6027" y="2682"/>
                </a:cubicBezTo>
                <a:cubicBezTo>
                  <a:pt x="5979" y="2643"/>
                  <a:pt x="5925" y="2624"/>
                  <a:pt x="5871" y="2624"/>
                </a:cubicBezTo>
                <a:cubicBezTo>
                  <a:pt x="5664" y="2624"/>
                  <a:pt x="5442" y="2884"/>
                  <a:pt x="5431" y="3237"/>
                </a:cubicBezTo>
                <a:cubicBezTo>
                  <a:pt x="5421" y="3527"/>
                  <a:pt x="5347" y="3714"/>
                  <a:pt x="5247" y="3714"/>
                </a:cubicBezTo>
                <a:cubicBezTo>
                  <a:pt x="5216" y="3714"/>
                  <a:pt x="5182" y="3696"/>
                  <a:pt x="5147" y="3657"/>
                </a:cubicBezTo>
                <a:cubicBezTo>
                  <a:pt x="4662" y="3211"/>
                  <a:pt x="4324" y="3049"/>
                  <a:pt x="4134" y="3049"/>
                </a:cubicBezTo>
                <a:cubicBezTo>
                  <a:pt x="3920" y="3049"/>
                  <a:pt x="3892" y="3252"/>
                  <a:pt x="4050" y="3481"/>
                </a:cubicBezTo>
                <a:cubicBezTo>
                  <a:pt x="4348" y="3914"/>
                  <a:pt x="5256" y="5093"/>
                  <a:pt x="5581" y="5743"/>
                </a:cubicBezTo>
                <a:cubicBezTo>
                  <a:pt x="5810" y="6204"/>
                  <a:pt x="5919" y="7571"/>
                  <a:pt x="5960" y="8465"/>
                </a:cubicBezTo>
                <a:cubicBezTo>
                  <a:pt x="5960" y="8560"/>
                  <a:pt x="5987" y="9250"/>
                  <a:pt x="5987" y="9250"/>
                </a:cubicBezTo>
                <a:cubicBezTo>
                  <a:pt x="5973" y="9250"/>
                  <a:pt x="5960" y="9264"/>
                  <a:pt x="5946" y="9264"/>
                </a:cubicBezTo>
                <a:cubicBezTo>
                  <a:pt x="5729" y="9223"/>
                  <a:pt x="5621" y="9196"/>
                  <a:pt x="5608" y="9196"/>
                </a:cubicBezTo>
                <a:cubicBezTo>
                  <a:pt x="5567" y="9186"/>
                  <a:pt x="5525" y="9182"/>
                  <a:pt x="5484" y="9182"/>
                </a:cubicBezTo>
                <a:cubicBezTo>
                  <a:pt x="5242" y="9182"/>
                  <a:pt x="5015" y="9345"/>
                  <a:pt x="4958" y="9589"/>
                </a:cubicBezTo>
                <a:cubicBezTo>
                  <a:pt x="4889" y="9887"/>
                  <a:pt x="5066" y="10171"/>
                  <a:pt x="5350" y="10252"/>
                </a:cubicBezTo>
                <a:cubicBezTo>
                  <a:pt x="5391" y="10252"/>
                  <a:pt x="5621" y="10306"/>
                  <a:pt x="6014" y="10375"/>
                </a:cubicBezTo>
                <a:cubicBezTo>
                  <a:pt x="6027" y="10429"/>
                  <a:pt x="6041" y="10496"/>
                  <a:pt x="6054" y="10604"/>
                </a:cubicBezTo>
                <a:cubicBezTo>
                  <a:pt x="5824" y="10564"/>
                  <a:pt x="5689" y="10523"/>
                  <a:pt x="5689" y="10523"/>
                </a:cubicBezTo>
                <a:cubicBezTo>
                  <a:pt x="5623" y="10508"/>
                  <a:pt x="5557" y="10500"/>
                  <a:pt x="5491" y="10500"/>
                </a:cubicBezTo>
                <a:cubicBezTo>
                  <a:pt x="5100" y="10500"/>
                  <a:pt x="4738" y="10766"/>
                  <a:pt x="4646" y="11160"/>
                </a:cubicBezTo>
                <a:cubicBezTo>
                  <a:pt x="4524" y="11634"/>
                  <a:pt x="4808" y="12094"/>
                  <a:pt x="5283" y="12217"/>
                </a:cubicBezTo>
                <a:cubicBezTo>
                  <a:pt x="5323" y="12217"/>
                  <a:pt x="5689" y="12311"/>
                  <a:pt x="6285" y="12392"/>
                </a:cubicBezTo>
                <a:cubicBezTo>
                  <a:pt x="6298" y="12514"/>
                  <a:pt x="6312" y="12636"/>
                  <a:pt x="6325" y="12771"/>
                </a:cubicBezTo>
                <a:cubicBezTo>
                  <a:pt x="5283" y="12677"/>
                  <a:pt x="4633" y="12569"/>
                  <a:pt x="4605" y="12555"/>
                </a:cubicBezTo>
                <a:cubicBezTo>
                  <a:pt x="4555" y="12546"/>
                  <a:pt x="4505" y="12542"/>
                  <a:pt x="4455" y="12542"/>
                </a:cubicBezTo>
                <a:cubicBezTo>
                  <a:pt x="4040" y="12542"/>
                  <a:pt x="3676" y="12836"/>
                  <a:pt x="3603" y="13259"/>
                </a:cubicBezTo>
                <a:cubicBezTo>
                  <a:pt x="3508" y="13733"/>
                  <a:pt x="3820" y="14180"/>
                  <a:pt x="4293" y="14261"/>
                </a:cubicBezTo>
                <a:cubicBezTo>
                  <a:pt x="4375" y="14275"/>
                  <a:pt x="5187" y="14423"/>
                  <a:pt x="6460" y="14532"/>
                </a:cubicBezTo>
                <a:cubicBezTo>
                  <a:pt x="6447" y="16997"/>
                  <a:pt x="6081" y="21994"/>
                  <a:pt x="4971" y="26111"/>
                </a:cubicBezTo>
                <a:cubicBezTo>
                  <a:pt x="4443" y="27831"/>
                  <a:pt x="3996" y="29483"/>
                  <a:pt x="3996" y="29483"/>
                </a:cubicBezTo>
                <a:cubicBezTo>
                  <a:pt x="3996" y="29483"/>
                  <a:pt x="3264" y="29916"/>
                  <a:pt x="3075" y="30960"/>
                </a:cubicBezTo>
                <a:cubicBezTo>
                  <a:pt x="2872" y="32002"/>
                  <a:pt x="1531" y="32666"/>
                  <a:pt x="1139" y="32977"/>
                </a:cubicBezTo>
                <a:cubicBezTo>
                  <a:pt x="745" y="33289"/>
                  <a:pt x="868" y="33708"/>
                  <a:pt x="1639" y="34237"/>
                </a:cubicBezTo>
                <a:cubicBezTo>
                  <a:pt x="109" y="34968"/>
                  <a:pt x="1" y="36187"/>
                  <a:pt x="2087" y="37365"/>
                </a:cubicBezTo>
                <a:cubicBezTo>
                  <a:pt x="3345" y="38069"/>
                  <a:pt x="6569" y="38219"/>
                  <a:pt x="8695" y="38219"/>
                </a:cubicBezTo>
                <a:lnTo>
                  <a:pt x="9427" y="38219"/>
                </a:lnTo>
                <a:cubicBezTo>
                  <a:pt x="9494" y="38219"/>
                  <a:pt x="9562" y="38205"/>
                  <a:pt x="9629" y="38205"/>
                </a:cubicBezTo>
                <a:lnTo>
                  <a:pt x="9873" y="38205"/>
                </a:lnTo>
                <a:cubicBezTo>
                  <a:pt x="9941" y="38205"/>
                  <a:pt x="10009" y="38192"/>
                  <a:pt x="10077" y="38192"/>
                </a:cubicBezTo>
                <a:lnTo>
                  <a:pt x="10293" y="38192"/>
                </a:lnTo>
                <a:cubicBezTo>
                  <a:pt x="10321" y="38192"/>
                  <a:pt x="10334" y="38177"/>
                  <a:pt x="10348" y="38177"/>
                </a:cubicBezTo>
                <a:lnTo>
                  <a:pt x="10577" y="38177"/>
                </a:lnTo>
                <a:cubicBezTo>
                  <a:pt x="10646" y="38164"/>
                  <a:pt x="10700" y="38164"/>
                  <a:pt x="10767" y="38164"/>
                </a:cubicBezTo>
                <a:lnTo>
                  <a:pt x="10821" y="38164"/>
                </a:lnTo>
                <a:cubicBezTo>
                  <a:pt x="10875" y="38150"/>
                  <a:pt x="10943" y="38150"/>
                  <a:pt x="10998" y="38150"/>
                </a:cubicBezTo>
                <a:lnTo>
                  <a:pt x="11065" y="38150"/>
                </a:lnTo>
                <a:cubicBezTo>
                  <a:pt x="11119" y="38137"/>
                  <a:pt x="11173" y="38137"/>
                  <a:pt x="11241" y="38137"/>
                </a:cubicBezTo>
                <a:cubicBezTo>
                  <a:pt x="11254" y="38137"/>
                  <a:pt x="11282" y="38137"/>
                  <a:pt x="11309" y="38123"/>
                </a:cubicBezTo>
                <a:lnTo>
                  <a:pt x="11471" y="38123"/>
                </a:lnTo>
                <a:cubicBezTo>
                  <a:pt x="11498" y="38110"/>
                  <a:pt x="11525" y="38110"/>
                  <a:pt x="11552" y="38110"/>
                </a:cubicBezTo>
                <a:cubicBezTo>
                  <a:pt x="11607" y="38110"/>
                  <a:pt x="11648" y="38096"/>
                  <a:pt x="11702" y="38096"/>
                </a:cubicBezTo>
                <a:lnTo>
                  <a:pt x="11796" y="38096"/>
                </a:lnTo>
                <a:cubicBezTo>
                  <a:pt x="11837" y="38083"/>
                  <a:pt x="11891" y="38083"/>
                  <a:pt x="11946" y="38083"/>
                </a:cubicBezTo>
                <a:cubicBezTo>
                  <a:pt x="11973" y="38069"/>
                  <a:pt x="12000" y="38069"/>
                  <a:pt x="12027" y="38069"/>
                </a:cubicBezTo>
                <a:cubicBezTo>
                  <a:pt x="12081" y="38069"/>
                  <a:pt x="12121" y="38056"/>
                  <a:pt x="12175" y="38056"/>
                </a:cubicBezTo>
                <a:cubicBezTo>
                  <a:pt x="12202" y="38056"/>
                  <a:pt x="12244" y="38056"/>
                  <a:pt x="12271" y="38042"/>
                </a:cubicBezTo>
                <a:cubicBezTo>
                  <a:pt x="12311" y="38042"/>
                  <a:pt x="12365" y="38042"/>
                  <a:pt x="12406" y="38029"/>
                </a:cubicBezTo>
                <a:cubicBezTo>
                  <a:pt x="12446" y="38029"/>
                  <a:pt x="12473" y="38029"/>
                  <a:pt x="12500" y="38015"/>
                </a:cubicBezTo>
                <a:cubicBezTo>
                  <a:pt x="12555" y="38015"/>
                  <a:pt x="12596" y="38015"/>
                  <a:pt x="12636" y="38002"/>
                </a:cubicBezTo>
                <a:cubicBezTo>
                  <a:pt x="12677" y="38002"/>
                  <a:pt x="12704" y="38002"/>
                  <a:pt x="12731" y="37988"/>
                </a:cubicBezTo>
                <a:cubicBezTo>
                  <a:pt x="12785" y="37988"/>
                  <a:pt x="12825" y="37988"/>
                  <a:pt x="12867" y="37975"/>
                </a:cubicBezTo>
                <a:cubicBezTo>
                  <a:pt x="12894" y="37975"/>
                  <a:pt x="12934" y="37975"/>
                  <a:pt x="12961" y="37961"/>
                </a:cubicBezTo>
                <a:cubicBezTo>
                  <a:pt x="13002" y="37961"/>
                  <a:pt x="13042" y="37948"/>
                  <a:pt x="13083" y="37948"/>
                </a:cubicBezTo>
                <a:cubicBezTo>
                  <a:pt x="13123" y="37948"/>
                  <a:pt x="13150" y="37934"/>
                  <a:pt x="13192" y="37934"/>
                </a:cubicBezTo>
                <a:cubicBezTo>
                  <a:pt x="13232" y="37934"/>
                  <a:pt x="13273" y="37921"/>
                  <a:pt x="13300" y="37921"/>
                </a:cubicBezTo>
                <a:cubicBezTo>
                  <a:pt x="13340" y="37907"/>
                  <a:pt x="13381" y="37907"/>
                  <a:pt x="13408" y="37894"/>
                </a:cubicBezTo>
                <a:cubicBezTo>
                  <a:pt x="13448" y="37894"/>
                  <a:pt x="13475" y="37894"/>
                  <a:pt x="13517" y="37880"/>
                </a:cubicBezTo>
                <a:cubicBezTo>
                  <a:pt x="13557" y="37880"/>
                  <a:pt x="13584" y="37867"/>
                  <a:pt x="13625" y="37867"/>
                </a:cubicBezTo>
                <a:cubicBezTo>
                  <a:pt x="13652" y="37852"/>
                  <a:pt x="13692" y="37852"/>
                  <a:pt x="13719" y="37852"/>
                </a:cubicBezTo>
                <a:cubicBezTo>
                  <a:pt x="13760" y="37839"/>
                  <a:pt x="13787" y="37839"/>
                  <a:pt x="13828" y="37825"/>
                </a:cubicBezTo>
                <a:cubicBezTo>
                  <a:pt x="13855" y="37825"/>
                  <a:pt x="13896" y="37812"/>
                  <a:pt x="13923" y="37812"/>
                </a:cubicBezTo>
                <a:cubicBezTo>
                  <a:pt x="13963" y="37798"/>
                  <a:pt x="13990" y="37798"/>
                  <a:pt x="14031" y="37785"/>
                </a:cubicBezTo>
                <a:cubicBezTo>
                  <a:pt x="14058" y="37785"/>
                  <a:pt x="14085" y="37771"/>
                  <a:pt x="14125" y="37771"/>
                </a:cubicBezTo>
                <a:cubicBezTo>
                  <a:pt x="14153" y="37758"/>
                  <a:pt x="14180" y="37758"/>
                  <a:pt x="14221" y="37744"/>
                </a:cubicBezTo>
                <a:cubicBezTo>
                  <a:pt x="14248" y="37744"/>
                  <a:pt x="14275" y="37731"/>
                  <a:pt x="14302" y="37731"/>
                </a:cubicBezTo>
                <a:cubicBezTo>
                  <a:pt x="14342" y="37717"/>
                  <a:pt x="14369" y="37704"/>
                  <a:pt x="14396" y="37704"/>
                </a:cubicBezTo>
                <a:cubicBezTo>
                  <a:pt x="14423" y="37690"/>
                  <a:pt x="14451" y="37690"/>
                  <a:pt x="14478" y="37677"/>
                </a:cubicBezTo>
                <a:cubicBezTo>
                  <a:pt x="14519" y="37677"/>
                  <a:pt x="14546" y="37663"/>
                  <a:pt x="14573" y="37650"/>
                </a:cubicBezTo>
                <a:cubicBezTo>
                  <a:pt x="14600" y="37650"/>
                  <a:pt x="14627" y="37636"/>
                  <a:pt x="14654" y="37636"/>
                </a:cubicBezTo>
                <a:cubicBezTo>
                  <a:pt x="14681" y="37623"/>
                  <a:pt x="14708" y="37623"/>
                  <a:pt x="14735" y="37609"/>
                </a:cubicBezTo>
                <a:cubicBezTo>
                  <a:pt x="14763" y="37596"/>
                  <a:pt x="14790" y="37596"/>
                  <a:pt x="14817" y="37582"/>
                </a:cubicBezTo>
                <a:cubicBezTo>
                  <a:pt x="14844" y="37569"/>
                  <a:pt x="14871" y="37569"/>
                  <a:pt x="14898" y="37555"/>
                </a:cubicBezTo>
                <a:cubicBezTo>
                  <a:pt x="14925" y="37542"/>
                  <a:pt x="14938" y="37542"/>
                  <a:pt x="14965" y="37527"/>
                </a:cubicBezTo>
                <a:cubicBezTo>
                  <a:pt x="14992" y="37527"/>
                  <a:pt x="15019" y="37514"/>
                  <a:pt x="15046" y="37500"/>
                </a:cubicBezTo>
                <a:cubicBezTo>
                  <a:pt x="15060" y="37487"/>
                  <a:pt x="15088" y="37487"/>
                  <a:pt x="15101" y="37473"/>
                </a:cubicBezTo>
                <a:cubicBezTo>
                  <a:pt x="15128" y="37460"/>
                  <a:pt x="15155" y="37446"/>
                  <a:pt x="15182" y="37446"/>
                </a:cubicBezTo>
                <a:cubicBezTo>
                  <a:pt x="15196" y="37433"/>
                  <a:pt x="15209" y="37433"/>
                  <a:pt x="15223" y="37419"/>
                </a:cubicBezTo>
                <a:cubicBezTo>
                  <a:pt x="15263" y="37406"/>
                  <a:pt x="15304" y="37379"/>
                  <a:pt x="15344" y="37365"/>
                </a:cubicBezTo>
                <a:cubicBezTo>
                  <a:pt x="15873" y="37067"/>
                  <a:pt x="16252" y="36783"/>
                  <a:pt x="16523" y="36485"/>
                </a:cubicBezTo>
                <a:cubicBezTo>
                  <a:pt x="16617" y="36377"/>
                  <a:pt x="16699" y="36268"/>
                  <a:pt x="16753" y="36160"/>
                </a:cubicBezTo>
                <a:cubicBezTo>
                  <a:pt x="16807" y="36092"/>
                  <a:pt x="16834" y="36025"/>
                  <a:pt x="16861" y="35956"/>
                </a:cubicBezTo>
                <a:cubicBezTo>
                  <a:pt x="17011" y="35564"/>
                  <a:pt x="16929" y="35198"/>
                  <a:pt x="16672" y="34873"/>
                </a:cubicBezTo>
                <a:cubicBezTo>
                  <a:pt x="16617" y="34806"/>
                  <a:pt x="16563" y="34752"/>
                  <a:pt x="16496" y="34698"/>
                </a:cubicBezTo>
                <a:cubicBezTo>
                  <a:pt x="16319" y="34535"/>
                  <a:pt x="16076" y="34372"/>
                  <a:pt x="15792" y="34237"/>
                </a:cubicBezTo>
                <a:cubicBezTo>
                  <a:pt x="16577" y="33708"/>
                  <a:pt x="16686" y="33289"/>
                  <a:pt x="16292" y="32977"/>
                </a:cubicBezTo>
                <a:cubicBezTo>
                  <a:pt x="15900" y="32666"/>
                  <a:pt x="14559" y="32002"/>
                  <a:pt x="14369" y="30960"/>
                </a:cubicBezTo>
                <a:cubicBezTo>
                  <a:pt x="14167" y="29916"/>
                  <a:pt x="13448" y="29483"/>
                  <a:pt x="13448" y="29483"/>
                </a:cubicBezTo>
                <a:cubicBezTo>
                  <a:pt x="13448" y="29483"/>
                  <a:pt x="13002" y="27831"/>
                  <a:pt x="12460" y="26111"/>
                </a:cubicBezTo>
                <a:cubicBezTo>
                  <a:pt x="11363" y="22007"/>
                  <a:pt x="10984" y="17011"/>
                  <a:pt x="10984" y="14546"/>
                </a:cubicBezTo>
                <a:cubicBezTo>
                  <a:pt x="11621" y="14492"/>
                  <a:pt x="12284" y="14423"/>
                  <a:pt x="12961" y="14315"/>
                </a:cubicBezTo>
                <a:cubicBezTo>
                  <a:pt x="13435" y="14234"/>
                  <a:pt x="13760" y="13787"/>
                  <a:pt x="13679" y="13313"/>
                </a:cubicBezTo>
                <a:cubicBezTo>
                  <a:pt x="13617" y="12883"/>
                  <a:pt x="13244" y="12586"/>
                  <a:pt x="12820" y="12586"/>
                </a:cubicBezTo>
                <a:cubicBezTo>
                  <a:pt x="12777" y="12586"/>
                  <a:pt x="12734" y="12589"/>
                  <a:pt x="12690" y="12596"/>
                </a:cubicBezTo>
                <a:cubicBezTo>
                  <a:pt x="12148" y="12690"/>
                  <a:pt x="11607" y="12744"/>
                  <a:pt x="11065" y="12798"/>
                </a:cubicBezTo>
                <a:cubicBezTo>
                  <a:pt x="11092" y="12663"/>
                  <a:pt x="11106" y="12542"/>
                  <a:pt x="11119" y="12406"/>
                </a:cubicBezTo>
                <a:cubicBezTo>
                  <a:pt x="11404" y="12365"/>
                  <a:pt x="11688" y="12311"/>
                  <a:pt x="11973" y="12257"/>
                </a:cubicBezTo>
                <a:cubicBezTo>
                  <a:pt x="12446" y="12162"/>
                  <a:pt x="12744" y="11702"/>
                  <a:pt x="12650" y="11227"/>
                </a:cubicBezTo>
                <a:cubicBezTo>
                  <a:pt x="12556" y="10829"/>
                  <a:pt x="12199" y="10543"/>
                  <a:pt x="11806" y="10543"/>
                </a:cubicBezTo>
                <a:cubicBezTo>
                  <a:pt x="11745" y="10543"/>
                  <a:pt x="11683" y="10550"/>
                  <a:pt x="11621" y="10564"/>
                </a:cubicBezTo>
                <a:lnTo>
                  <a:pt x="11417" y="10604"/>
                </a:lnTo>
                <a:lnTo>
                  <a:pt x="11417" y="10388"/>
                </a:lnTo>
                <a:cubicBezTo>
                  <a:pt x="11579" y="10361"/>
                  <a:pt x="11742" y="10321"/>
                  <a:pt x="11904" y="10293"/>
                </a:cubicBezTo>
                <a:cubicBezTo>
                  <a:pt x="12202" y="10225"/>
                  <a:pt x="12392" y="9941"/>
                  <a:pt x="12325" y="9643"/>
                </a:cubicBezTo>
                <a:cubicBezTo>
                  <a:pt x="12277" y="9391"/>
                  <a:pt x="12038" y="9214"/>
                  <a:pt x="11786" y="9214"/>
                </a:cubicBezTo>
                <a:cubicBezTo>
                  <a:pt x="11754" y="9214"/>
                  <a:pt x="11721" y="9217"/>
                  <a:pt x="11688" y="9223"/>
                </a:cubicBezTo>
                <a:cubicBezTo>
                  <a:pt x="11621" y="9237"/>
                  <a:pt x="11566" y="9250"/>
                  <a:pt x="11512" y="9264"/>
                </a:cubicBezTo>
                <a:cubicBezTo>
                  <a:pt x="11485" y="9264"/>
                  <a:pt x="11471" y="9264"/>
                  <a:pt x="11458" y="9250"/>
                </a:cubicBezTo>
                <a:cubicBezTo>
                  <a:pt x="11458" y="9169"/>
                  <a:pt x="11458" y="8952"/>
                  <a:pt x="11471" y="8654"/>
                </a:cubicBezTo>
                <a:cubicBezTo>
                  <a:pt x="11471" y="8519"/>
                  <a:pt x="11485" y="8343"/>
                  <a:pt x="11498" y="8167"/>
                </a:cubicBezTo>
                <a:cubicBezTo>
                  <a:pt x="11498" y="8004"/>
                  <a:pt x="11512" y="7815"/>
                  <a:pt x="11525" y="7625"/>
                </a:cubicBezTo>
                <a:cubicBezTo>
                  <a:pt x="11552" y="7246"/>
                  <a:pt x="11594" y="6854"/>
                  <a:pt x="11648" y="6529"/>
                </a:cubicBezTo>
                <a:cubicBezTo>
                  <a:pt x="11688" y="6271"/>
                  <a:pt x="11742" y="6054"/>
                  <a:pt x="11796" y="5892"/>
                </a:cubicBezTo>
                <a:cubicBezTo>
                  <a:pt x="11810" y="5837"/>
                  <a:pt x="11837" y="5783"/>
                  <a:pt x="11850" y="5743"/>
                </a:cubicBezTo>
                <a:cubicBezTo>
                  <a:pt x="12189" y="5093"/>
                  <a:pt x="13083" y="3914"/>
                  <a:pt x="13381" y="3481"/>
                </a:cubicBezTo>
                <a:cubicBezTo>
                  <a:pt x="13435" y="3400"/>
                  <a:pt x="13475" y="3318"/>
                  <a:pt x="13490" y="3251"/>
                </a:cubicBezTo>
                <a:lnTo>
                  <a:pt x="13490" y="3197"/>
                </a:lnTo>
                <a:cubicBezTo>
                  <a:pt x="13479" y="3109"/>
                  <a:pt x="13416" y="3052"/>
                  <a:pt x="13302" y="3052"/>
                </a:cubicBezTo>
                <a:cubicBezTo>
                  <a:pt x="13136" y="3052"/>
                  <a:pt x="12859" y="3173"/>
                  <a:pt x="12473" y="3495"/>
                </a:cubicBezTo>
                <a:cubicBezTo>
                  <a:pt x="12406" y="3549"/>
                  <a:pt x="12352" y="3603"/>
                  <a:pt x="12284" y="3657"/>
                </a:cubicBezTo>
                <a:cubicBezTo>
                  <a:pt x="12250" y="3691"/>
                  <a:pt x="12226" y="3715"/>
                  <a:pt x="12203" y="3715"/>
                </a:cubicBezTo>
                <a:cubicBezTo>
                  <a:pt x="12199" y="3715"/>
                  <a:pt x="12194" y="3714"/>
                  <a:pt x="12189" y="3712"/>
                </a:cubicBezTo>
                <a:cubicBezTo>
                  <a:pt x="12162" y="3712"/>
                  <a:pt x="12148" y="3685"/>
                  <a:pt x="12121" y="3643"/>
                </a:cubicBezTo>
                <a:cubicBezTo>
                  <a:pt x="12108" y="3630"/>
                  <a:pt x="12108" y="3603"/>
                  <a:pt x="12094" y="3576"/>
                </a:cubicBezTo>
                <a:cubicBezTo>
                  <a:pt x="12067" y="3495"/>
                  <a:pt x="12040" y="3373"/>
                  <a:pt x="12013" y="3237"/>
                </a:cubicBezTo>
                <a:cubicBezTo>
                  <a:pt x="11959" y="3048"/>
                  <a:pt x="11864" y="2912"/>
                  <a:pt x="11756" y="2818"/>
                </a:cubicBezTo>
                <a:cubicBezTo>
                  <a:pt x="11648" y="2722"/>
                  <a:pt x="11512" y="2682"/>
                  <a:pt x="11404" y="2682"/>
                </a:cubicBezTo>
                <a:cubicBezTo>
                  <a:pt x="11282" y="2682"/>
                  <a:pt x="11119" y="2899"/>
                  <a:pt x="11011" y="3075"/>
                </a:cubicBezTo>
                <a:cubicBezTo>
                  <a:pt x="10984" y="3116"/>
                  <a:pt x="10971" y="3143"/>
                  <a:pt x="10956" y="3170"/>
                </a:cubicBezTo>
                <a:cubicBezTo>
                  <a:pt x="10943" y="3183"/>
                  <a:pt x="10929" y="3197"/>
                  <a:pt x="10929" y="3210"/>
                </a:cubicBezTo>
                <a:lnTo>
                  <a:pt x="10889" y="3291"/>
                </a:lnTo>
                <a:cubicBezTo>
                  <a:pt x="10889" y="3291"/>
                  <a:pt x="10131" y="2601"/>
                  <a:pt x="9331" y="2439"/>
                </a:cubicBezTo>
                <a:lnTo>
                  <a:pt x="9331" y="1937"/>
                </a:lnTo>
                <a:cubicBezTo>
                  <a:pt x="9331" y="1937"/>
                  <a:pt x="9440" y="1870"/>
                  <a:pt x="9548" y="1707"/>
                </a:cubicBezTo>
                <a:cubicBezTo>
                  <a:pt x="9643" y="1558"/>
                  <a:pt x="9738" y="1314"/>
                  <a:pt x="9725" y="976"/>
                </a:cubicBezTo>
                <a:cubicBezTo>
                  <a:pt x="9711" y="895"/>
                  <a:pt x="9698" y="814"/>
                  <a:pt x="9683" y="745"/>
                </a:cubicBezTo>
                <a:cubicBezTo>
                  <a:pt x="9670" y="718"/>
                  <a:pt x="9670" y="705"/>
                  <a:pt x="9656" y="678"/>
                </a:cubicBezTo>
                <a:cubicBezTo>
                  <a:pt x="9643" y="637"/>
                  <a:pt x="9629" y="583"/>
                  <a:pt x="9616" y="543"/>
                </a:cubicBezTo>
                <a:cubicBezTo>
                  <a:pt x="9602" y="516"/>
                  <a:pt x="9575" y="501"/>
                  <a:pt x="9562" y="474"/>
                </a:cubicBezTo>
                <a:cubicBezTo>
                  <a:pt x="9548" y="447"/>
                  <a:pt x="9521" y="407"/>
                  <a:pt x="9508" y="380"/>
                </a:cubicBezTo>
                <a:lnTo>
                  <a:pt x="9440" y="312"/>
                </a:lnTo>
                <a:lnTo>
                  <a:pt x="9386" y="258"/>
                </a:lnTo>
                <a:cubicBezTo>
                  <a:pt x="9345" y="231"/>
                  <a:pt x="9318" y="204"/>
                  <a:pt x="9291" y="176"/>
                </a:cubicBezTo>
                <a:cubicBezTo>
                  <a:pt x="9277" y="176"/>
                  <a:pt x="9250" y="163"/>
                  <a:pt x="9237" y="149"/>
                </a:cubicBezTo>
                <a:cubicBezTo>
                  <a:pt x="9196" y="122"/>
                  <a:pt x="9156" y="109"/>
                  <a:pt x="9115" y="95"/>
                </a:cubicBezTo>
                <a:cubicBezTo>
                  <a:pt x="9115" y="82"/>
                  <a:pt x="9102" y="82"/>
                  <a:pt x="9088" y="82"/>
                </a:cubicBezTo>
                <a:cubicBezTo>
                  <a:pt x="9048" y="55"/>
                  <a:pt x="8993" y="41"/>
                  <a:pt x="8952" y="28"/>
                </a:cubicBezTo>
                <a:lnTo>
                  <a:pt x="8939" y="28"/>
                </a:lnTo>
                <a:cubicBezTo>
                  <a:pt x="8885" y="14"/>
                  <a:pt x="8844" y="14"/>
                  <a:pt x="87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 txBox="1"/>
          <p:nvPr>
            <p:ph type="ctrTitle"/>
          </p:nvPr>
        </p:nvSpPr>
        <p:spPr>
          <a:xfrm>
            <a:off x="2178025" y="723700"/>
            <a:ext cx="4788000" cy="10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4" name="Google Shape;284;p26"/>
          <p:cNvSpPr txBox="1"/>
          <p:nvPr>
            <p:ph idx="1" type="subTitle"/>
          </p:nvPr>
        </p:nvSpPr>
        <p:spPr>
          <a:xfrm>
            <a:off x="2274425" y="2333150"/>
            <a:ext cx="4595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5" name="Google Shape;285;p26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6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6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"/>
          <p:cNvSpPr txBox="1"/>
          <p:nvPr>
            <p:ph idx="2" type="subTitle"/>
          </p:nvPr>
        </p:nvSpPr>
        <p:spPr>
          <a:xfrm>
            <a:off x="2274425" y="1704625"/>
            <a:ext cx="45951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ranienbaum"/>
              <a:buNone/>
              <a:defRPr sz="28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ranienbaum"/>
              <a:buNone/>
              <a:defRPr sz="28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ranienbaum"/>
              <a:buNone/>
              <a:defRPr sz="28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ranienbaum"/>
              <a:buNone/>
              <a:defRPr sz="28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ranienbaum"/>
              <a:buNone/>
              <a:defRPr sz="28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ranienbaum"/>
              <a:buNone/>
              <a:defRPr sz="28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ranienbaum"/>
              <a:buNone/>
              <a:defRPr sz="28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ranienbaum"/>
              <a:buNone/>
              <a:defRPr sz="28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290" name="Google Shape;290;p26"/>
          <p:cNvSpPr txBox="1"/>
          <p:nvPr/>
        </p:nvSpPr>
        <p:spPr>
          <a:xfrm>
            <a:off x="2400000" y="3701175"/>
            <a:ext cx="43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 rot="5400000">
            <a:off x="491572" y="439372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 rot="-5400000">
            <a:off x="8195572" y="-20238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 rot="10800000">
            <a:off x="111672" y="19344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8590622" y="402869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9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305" name="Google Shape;305;p29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 flipH="1" rot="-5400000">
              <a:off x="8376924" y="454693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116074" y="43172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491572" y="439372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 rot="-5400000">
            <a:off x="8195572" y="-20238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 rot="10800000">
            <a:off x="111672" y="19344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8590622" y="402869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1359850" y="3433125"/>
            <a:ext cx="2887200" cy="11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1618413" y="28985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4897050" y="3433125"/>
            <a:ext cx="2887200" cy="11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5155588" y="2898525"/>
            <a:ext cx="23700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b="1" sz="2800">
                <a:latin typeface="Oranienbaum"/>
                <a:ea typeface="Oranienbaum"/>
                <a:cs typeface="Oranienbaum"/>
                <a:sym typeface="Oranienba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ranienbaum"/>
              <a:buNone/>
              <a:defRPr sz="3000"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 rot="5400000">
            <a:off x="491572" y="439372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8195572" y="-20238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rot="10800000">
            <a:off x="111672" y="19344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590622" y="402869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" name="Google Shape;50;p6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5400000">
            <a:off x="491572" y="439372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rot="-5400000">
            <a:off x="8195572" y="-202380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rot="10800000">
            <a:off x="111672" y="19344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8590622" y="4028695"/>
            <a:ext cx="456865" cy="959034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idx="1" type="body"/>
          </p:nvPr>
        </p:nvSpPr>
        <p:spPr>
          <a:xfrm>
            <a:off x="720000" y="1692550"/>
            <a:ext cx="4655400" cy="23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AutoNum type="romanLcPeriod"/>
              <a:defRPr/>
            </a:lvl9pPr>
          </a:lstStyle>
          <a:p/>
        </p:txBody>
      </p:sp>
      <p:grpSp>
        <p:nvGrpSpPr>
          <p:cNvPr id="57" name="Google Shape;57;p7"/>
          <p:cNvGrpSpPr/>
          <p:nvPr/>
        </p:nvGrpSpPr>
        <p:grpSpPr>
          <a:xfrm>
            <a:off x="116074" y="58479"/>
            <a:ext cx="8921627" cy="5033415"/>
            <a:chOff x="116074" y="58479"/>
            <a:chExt cx="8921627" cy="5033415"/>
          </a:xfrm>
        </p:grpSpPr>
        <p:sp>
          <p:nvSpPr>
            <p:cNvPr id="58" name="Google Shape;58;p7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rot="5400000">
              <a:off x="348124" y="-49179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rot="10800000">
              <a:off x="8600399" y="1557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flipH="1" rot="-5400000">
              <a:off x="8376924" y="454693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16074" y="4317271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8"/>
          <p:cNvGrpSpPr/>
          <p:nvPr/>
        </p:nvGrpSpPr>
        <p:grpSpPr>
          <a:xfrm>
            <a:off x="209625" y="144000"/>
            <a:ext cx="8724275" cy="4855625"/>
            <a:chOff x="209625" y="144000"/>
            <a:chExt cx="8724275" cy="4855625"/>
          </a:xfrm>
        </p:grpSpPr>
        <p:sp>
          <p:nvSpPr>
            <p:cNvPr id="66" name="Google Shape;66;p8"/>
            <p:cNvSpPr/>
            <p:nvPr/>
          </p:nvSpPr>
          <p:spPr>
            <a:xfrm>
              <a:off x="333900" y="268500"/>
              <a:ext cx="8476200" cy="4606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209625" y="144000"/>
              <a:ext cx="247800" cy="2478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09625" y="4751825"/>
              <a:ext cx="247800" cy="2478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8686100" y="144000"/>
              <a:ext cx="247800" cy="2478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8686100" y="4751825"/>
              <a:ext cx="247800" cy="2478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8"/>
          <p:cNvSpPr txBox="1"/>
          <p:nvPr>
            <p:ph type="title"/>
          </p:nvPr>
        </p:nvSpPr>
        <p:spPr>
          <a:xfrm>
            <a:off x="1388100" y="930075"/>
            <a:ext cx="6367800" cy="3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904176" y="540000"/>
            <a:ext cx="2529280" cy="6410354"/>
          </a:xfrm>
          <a:custGeom>
            <a:rect b="b" l="l" r="r" t="t"/>
            <a:pathLst>
              <a:path extrusionOk="0" h="40711" w="16063">
                <a:moveTo>
                  <a:pt x="8329" y="1"/>
                </a:moveTo>
                <a:cubicBezTo>
                  <a:pt x="7856" y="1"/>
                  <a:pt x="7503" y="14"/>
                  <a:pt x="7260" y="55"/>
                </a:cubicBezTo>
                <a:cubicBezTo>
                  <a:pt x="6704" y="163"/>
                  <a:pt x="6839" y="407"/>
                  <a:pt x="6921" y="515"/>
                </a:cubicBezTo>
                <a:cubicBezTo>
                  <a:pt x="7056" y="718"/>
                  <a:pt x="7233" y="976"/>
                  <a:pt x="7408" y="1219"/>
                </a:cubicBezTo>
                <a:cubicBezTo>
                  <a:pt x="7720" y="1693"/>
                  <a:pt x="7639" y="1842"/>
                  <a:pt x="7585" y="1910"/>
                </a:cubicBezTo>
                <a:cubicBezTo>
                  <a:pt x="7567" y="1927"/>
                  <a:pt x="7543" y="1935"/>
                  <a:pt x="7514" y="1935"/>
                </a:cubicBezTo>
                <a:cubicBezTo>
                  <a:pt x="7319" y="1935"/>
                  <a:pt x="6899" y="1580"/>
                  <a:pt x="6664" y="1368"/>
                </a:cubicBezTo>
                <a:cubicBezTo>
                  <a:pt x="6522" y="1248"/>
                  <a:pt x="6391" y="1168"/>
                  <a:pt x="6299" y="1168"/>
                </a:cubicBezTo>
                <a:cubicBezTo>
                  <a:pt x="6215" y="1168"/>
                  <a:pt x="6162" y="1234"/>
                  <a:pt x="6162" y="1395"/>
                </a:cubicBezTo>
                <a:lnTo>
                  <a:pt x="6162" y="3697"/>
                </a:lnTo>
                <a:cubicBezTo>
                  <a:pt x="6162" y="3831"/>
                  <a:pt x="6213" y="3906"/>
                  <a:pt x="6319" y="3906"/>
                </a:cubicBezTo>
                <a:cubicBezTo>
                  <a:pt x="6417" y="3906"/>
                  <a:pt x="6562" y="3841"/>
                  <a:pt x="6758" y="3697"/>
                </a:cubicBezTo>
                <a:cubicBezTo>
                  <a:pt x="7116" y="3427"/>
                  <a:pt x="7413" y="3207"/>
                  <a:pt x="7532" y="3207"/>
                </a:cubicBezTo>
                <a:cubicBezTo>
                  <a:pt x="7561" y="3207"/>
                  <a:pt x="7579" y="3221"/>
                  <a:pt x="7585" y="3251"/>
                </a:cubicBezTo>
                <a:cubicBezTo>
                  <a:pt x="7598" y="3413"/>
                  <a:pt x="7598" y="3549"/>
                  <a:pt x="7462" y="3711"/>
                </a:cubicBezTo>
                <a:cubicBezTo>
                  <a:pt x="7341" y="3860"/>
                  <a:pt x="7056" y="4158"/>
                  <a:pt x="6866" y="4388"/>
                </a:cubicBezTo>
                <a:cubicBezTo>
                  <a:pt x="6610" y="4699"/>
                  <a:pt x="6812" y="4768"/>
                  <a:pt x="6893" y="4768"/>
                </a:cubicBezTo>
                <a:lnTo>
                  <a:pt x="7354" y="4768"/>
                </a:lnTo>
                <a:lnTo>
                  <a:pt x="7354" y="4808"/>
                </a:lnTo>
                <a:lnTo>
                  <a:pt x="7354" y="5309"/>
                </a:lnTo>
                <a:cubicBezTo>
                  <a:pt x="6880" y="5391"/>
                  <a:pt x="6704" y="6041"/>
                  <a:pt x="7124" y="6230"/>
                </a:cubicBezTo>
                <a:cubicBezTo>
                  <a:pt x="7124" y="6230"/>
                  <a:pt x="3468" y="6691"/>
                  <a:pt x="3427" y="7300"/>
                </a:cubicBezTo>
                <a:cubicBezTo>
                  <a:pt x="3414" y="7747"/>
                  <a:pt x="4564" y="10089"/>
                  <a:pt x="5255" y="11702"/>
                </a:cubicBezTo>
                <a:lnTo>
                  <a:pt x="5255" y="11687"/>
                </a:lnTo>
                <a:cubicBezTo>
                  <a:pt x="5553" y="12365"/>
                  <a:pt x="5702" y="12839"/>
                  <a:pt x="5770" y="13137"/>
                </a:cubicBezTo>
                <a:cubicBezTo>
                  <a:pt x="5566" y="13110"/>
                  <a:pt x="5445" y="13083"/>
                  <a:pt x="5445" y="13083"/>
                </a:cubicBezTo>
                <a:cubicBezTo>
                  <a:pt x="5418" y="13079"/>
                  <a:pt x="5391" y="13077"/>
                  <a:pt x="5364" y="13077"/>
                </a:cubicBezTo>
                <a:cubicBezTo>
                  <a:pt x="5097" y="13077"/>
                  <a:pt x="4857" y="13259"/>
                  <a:pt x="4808" y="13529"/>
                </a:cubicBezTo>
                <a:cubicBezTo>
                  <a:pt x="4768" y="13773"/>
                  <a:pt x="4903" y="14017"/>
                  <a:pt x="5120" y="14112"/>
                </a:cubicBezTo>
                <a:cubicBezTo>
                  <a:pt x="4862" y="14085"/>
                  <a:pt x="4714" y="14058"/>
                  <a:pt x="4714" y="14058"/>
                </a:cubicBezTo>
                <a:cubicBezTo>
                  <a:pt x="4671" y="14052"/>
                  <a:pt x="4629" y="14049"/>
                  <a:pt x="4587" y="14049"/>
                </a:cubicBezTo>
                <a:cubicBezTo>
                  <a:pt x="4162" y="14049"/>
                  <a:pt x="3787" y="14356"/>
                  <a:pt x="3724" y="14775"/>
                </a:cubicBezTo>
                <a:cubicBezTo>
                  <a:pt x="3643" y="15250"/>
                  <a:pt x="3968" y="15696"/>
                  <a:pt x="4443" y="15764"/>
                </a:cubicBezTo>
                <a:cubicBezTo>
                  <a:pt x="4447" y="15769"/>
                  <a:pt x="4452" y="15772"/>
                  <a:pt x="4457" y="15774"/>
                </a:cubicBezTo>
                <a:lnTo>
                  <a:pt x="4457" y="15774"/>
                </a:lnTo>
                <a:cubicBezTo>
                  <a:pt x="4197" y="15749"/>
                  <a:pt x="4050" y="15737"/>
                  <a:pt x="4050" y="15737"/>
                </a:cubicBezTo>
                <a:cubicBezTo>
                  <a:pt x="4008" y="15732"/>
                  <a:pt x="3967" y="15729"/>
                  <a:pt x="3926" y="15729"/>
                </a:cubicBezTo>
                <a:cubicBezTo>
                  <a:pt x="3461" y="15729"/>
                  <a:pt x="3056" y="16077"/>
                  <a:pt x="2993" y="16550"/>
                </a:cubicBezTo>
                <a:cubicBezTo>
                  <a:pt x="2926" y="17064"/>
                  <a:pt x="3291" y="17538"/>
                  <a:pt x="3820" y="17606"/>
                </a:cubicBezTo>
                <a:cubicBezTo>
                  <a:pt x="3860" y="17606"/>
                  <a:pt x="4645" y="17700"/>
                  <a:pt x="5945" y="17769"/>
                </a:cubicBezTo>
                <a:cubicBezTo>
                  <a:pt x="5945" y="17769"/>
                  <a:pt x="5945" y="17863"/>
                  <a:pt x="5960" y="17890"/>
                </a:cubicBezTo>
                <a:cubicBezTo>
                  <a:pt x="6095" y="20788"/>
                  <a:pt x="6135" y="29645"/>
                  <a:pt x="4470" y="32287"/>
                </a:cubicBezTo>
                <a:cubicBezTo>
                  <a:pt x="4437" y="32284"/>
                  <a:pt x="4404" y="32283"/>
                  <a:pt x="4372" y="32283"/>
                </a:cubicBezTo>
                <a:cubicBezTo>
                  <a:pt x="3578" y="32283"/>
                  <a:pt x="2956" y="33072"/>
                  <a:pt x="3372" y="34074"/>
                </a:cubicBezTo>
                <a:cubicBezTo>
                  <a:pt x="1707" y="34141"/>
                  <a:pt x="732" y="35808"/>
                  <a:pt x="2005" y="37054"/>
                </a:cubicBezTo>
                <a:cubicBezTo>
                  <a:pt x="1" y="37960"/>
                  <a:pt x="95" y="39220"/>
                  <a:pt x="2520" y="40006"/>
                </a:cubicBezTo>
                <a:cubicBezTo>
                  <a:pt x="4618" y="40669"/>
                  <a:pt x="7558" y="40710"/>
                  <a:pt x="8329" y="40710"/>
                </a:cubicBezTo>
                <a:lnTo>
                  <a:pt x="9074" y="40710"/>
                </a:lnTo>
                <a:cubicBezTo>
                  <a:pt x="9087" y="40696"/>
                  <a:pt x="9087" y="40696"/>
                  <a:pt x="9101" y="40696"/>
                </a:cubicBezTo>
                <a:lnTo>
                  <a:pt x="9399" y="40696"/>
                </a:lnTo>
                <a:cubicBezTo>
                  <a:pt x="9494" y="40683"/>
                  <a:pt x="9589" y="40683"/>
                  <a:pt x="9697" y="40683"/>
                </a:cubicBezTo>
                <a:lnTo>
                  <a:pt x="9737" y="40683"/>
                </a:lnTo>
                <a:cubicBezTo>
                  <a:pt x="9833" y="40669"/>
                  <a:pt x="9941" y="40669"/>
                  <a:pt x="10049" y="40656"/>
                </a:cubicBezTo>
                <a:lnTo>
                  <a:pt x="10090" y="40656"/>
                </a:lnTo>
                <a:cubicBezTo>
                  <a:pt x="10198" y="40656"/>
                  <a:pt x="10306" y="40642"/>
                  <a:pt x="10415" y="40629"/>
                </a:cubicBezTo>
                <a:lnTo>
                  <a:pt x="10469" y="40629"/>
                </a:lnTo>
                <a:cubicBezTo>
                  <a:pt x="10577" y="40629"/>
                  <a:pt x="10700" y="40615"/>
                  <a:pt x="10808" y="40602"/>
                </a:cubicBezTo>
                <a:lnTo>
                  <a:pt x="10862" y="40602"/>
                </a:lnTo>
                <a:cubicBezTo>
                  <a:pt x="10983" y="40588"/>
                  <a:pt x="11106" y="40575"/>
                  <a:pt x="11214" y="40561"/>
                </a:cubicBezTo>
                <a:lnTo>
                  <a:pt x="11268" y="40561"/>
                </a:lnTo>
                <a:lnTo>
                  <a:pt x="11633" y="40521"/>
                </a:lnTo>
                <a:cubicBezTo>
                  <a:pt x="11661" y="40506"/>
                  <a:pt x="11675" y="40506"/>
                  <a:pt x="11688" y="40506"/>
                </a:cubicBezTo>
                <a:cubicBezTo>
                  <a:pt x="11810" y="40493"/>
                  <a:pt x="11931" y="40479"/>
                  <a:pt x="12067" y="40452"/>
                </a:cubicBezTo>
                <a:lnTo>
                  <a:pt x="12108" y="40452"/>
                </a:lnTo>
                <a:cubicBezTo>
                  <a:pt x="12243" y="40425"/>
                  <a:pt x="12365" y="40412"/>
                  <a:pt x="12487" y="40385"/>
                </a:cubicBezTo>
                <a:lnTo>
                  <a:pt x="12541" y="40385"/>
                </a:lnTo>
                <a:cubicBezTo>
                  <a:pt x="12663" y="40358"/>
                  <a:pt x="12785" y="40331"/>
                  <a:pt x="12921" y="40304"/>
                </a:cubicBezTo>
                <a:lnTo>
                  <a:pt x="12948" y="40304"/>
                </a:lnTo>
                <a:cubicBezTo>
                  <a:pt x="13083" y="40277"/>
                  <a:pt x="13204" y="40250"/>
                  <a:pt x="13327" y="40223"/>
                </a:cubicBezTo>
                <a:cubicBezTo>
                  <a:pt x="13340" y="40223"/>
                  <a:pt x="13354" y="40209"/>
                  <a:pt x="13354" y="40209"/>
                </a:cubicBezTo>
                <a:cubicBezTo>
                  <a:pt x="13489" y="40181"/>
                  <a:pt x="13611" y="40154"/>
                  <a:pt x="13746" y="40114"/>
                </a:cubicBezTo>
                <a:lnTo>
                  <a:pt x="13760" y="40114"/>
                </a:lnTo>
                <a:cubicBezTo>
                  <a:pt x="13882" y="40073"/>
                  <a:pt x="14017" y="40033"/>
                  <a:pt x="14139" y="40006"/>
                </a:cubicBezTo>
                <a:cubicBezTo>
                  <a:pt x="14519" y="39883"/>
                  <a:pt x="14844" y="39748"/>
                  <a:pt x="15100" y="39600"/>
                </a:cubicBezTo>
                <a:cubicBezTo>
                  <a:pt x="15737" y="39261"/>
                  <a:pt x="16062" y="38868"/>
                  <a:pt x="16062" y="38475"/>
                </a:cubicBezTo>
                <a:cubicBezTo>
                  <a:pt x="16062" y="38408"/>
                  <a:pt x="16062" y="38340"/>
                  <a:pt x="16048" y="38272"/>
                </a:cubicBezTo>
                <a:cubicBezTo>
                  <a:pt x="16035" y="38245"/>
                  <a:pt x="16021" y="38204"/>
                  <a:pt x="16008" y="38177"/>
                </a:cubicBezTo>
                <a:cubicBezTo>
                  <a:pt x="15967" y="38042"/>
                  <a:pt x="15873" y="37920"/>
                  <a:pt x="15765" y="37785"/>
                </a:cubicBezTo>
                <a:cubicBezTo>
                  <a:pt x="15521" y="37527"/>
                  <a:pt x="15155" y="37283"/>
                  <a:pt x="14654" y="37054"/>
                </a:cubicBezTo>
                <a:cubicBezTo>
                  <a:pt x="14817" y="36891"/>
                  <a:pt x="14952" y="36729"/>
                  <a:pt x="15046" y="36579"/>
                </a:cubicBezTo>
                <a:cubicBezTo>
                  <a:pt x="15087" y="36498"/>
                  <a:pt x="15127" y="36417"/>
                  <a:pt x="15155" y="36335"/>
                </a:cubicBezTo>
                <a:cubicBezTo>
                  <a:pt x="15344" y="35862"/>
                  <a:pt x="15209" y="35387"/>
                  <a:pt x="14911" y="34995"/>
                </a:cubicBezTo>
                <a:cubicBezTo>
                  <a:pt x="14857" y="34941"/>
                  <a:pt x="14802" y="34873"/>
                  <a:pt x="14735" y="34818"/>
                </a:cubicBezTo>
                <a:cubicBezTo>
                  <a:pt x="14532" y="34602"/>
                  <a:pt x="14261" y="34426"/>
                  <a:pt x="13963" y="34291"/>
                </a:cubicBezTo>
                <a:cubicBezTo>
                  <a:pt x="13882" y="34250"/>
                  <a:pt x="13800" y="34210"/>
                  <a:pt x="13706" y="34183"/>
                </a:cubicBezTo>
                <a:cubicBezTo>
                  <a:pt x="13571" y="34141"/>
                  <a:pt x="13435" y="34101"/>
                  <a:pt x="13286" y="34074"/>
                </a:cubicBezTo>
                <a:cubicBezTo>
                  <a:pt x="13313" y="34006"/>
                  <a:pt x="13340" y="33939"/>
                  <a:pt x="13354" y="33885"/>
                </a:cubicBezTo>
                <a:cubicBezTo>
                  <a:pt x="13394" y="33749"/>
                  <a:pt x="13408" y="33627"/>
                  <a:pt x="13421" y="33518"/>
                </a:cubicBezTo>
                <a:cubicBezTo>
                  <a:pt x="13447" y="32796"/>
                  <a:pt x="12932" y="32283"/>
                  <a:pt x="12286" y="32283"/>
                </a:cubicBezTo>
                <a:cubicBezTo>
                  <a:pt x="12254" y="32283"/>
                  <a:pt x="12222" y="32284"/>
                  <a:pt x="12189" y="32287"/>
                </a:cubicBezTo>
                <a:cubicBezTo>
                  <a:pt x="11579" y="31324"/>
                  <a:pt x="11200" y="29510"/>
                  <a:pt x="10956" y="27465"/>
                </a:cubicBezTo>
                <a:cubicBezTo>
                  <a:pt x="10808" y="26165"/>
                  <a:pt x="10727" y="24770"/>
                  <a:pt x="10685" y="23430"/>
                </a:cubicBezTo>
                <a:cubicBezTo>
                  <a:pt x="10672" y="23050"/>
                  <a:pt x="10658" y="22671"/>
                  <a:pt x="10645" y="22305"/>
                </a:cubicBezTo>
                <a:cubicBezTo>
                  <a:pt x="10618" y="20382"/>
                  <a:pt x="10658" y="18690"/>
                  <a:pt x="10713" y="17755"/>
                </a:cubicBezTo>
                <a:cubicBezTo>
                  <a:pt x="11850" y="17687"/>
                  <a:pt x="12541" y="17606"/>
                  <a:pt x="12596" y="17606"/>
                </a:cubicBezTo>
                <a:cubicBezTo>
                  <a:pt x="13110" y="17538"/>
                  <a:pt x="13475" y="17064"/>
                  <a:pt x="13408" y="16550"/>
                </a:cubicBezTo>
                <a:cubicBezTo>
                  <a:pt x="13358" y="16077"/>
                  <a:pt x="12953" y="15729"/>
                  <a:pt x="12488" y="15729"/>
                </a:cubicBezTo>
                <a:cubicBezTo>
                  <a:pt x="12448" y="15729"/>
                  <a:pt x="12406" y="15732"/>
                  <a:pt x="12365" y="15737"/>
                </a:cubicBezTo>
                <a:cubicBezTo>
                  <a:pt x="12353" y="15737"/>
                  <a:pt x="12223" y="15748"/>
                  <a:pt x="11989" y="15772"/>
                </a:cubicBezTo>
                <a:lnTo>
                  <a:pt x="11989" y="15772"/>
                </a:lnTo>
                <a:cubicBezTo>
                  <a:pt x="12447" y="15677"/>
                  <a:pt x="12757" y="15253"/>
                  <a:pt x="12690" y="14789"/>
                </a:cubicBezTo>
                <a:cubicBezTo>
                  <a:pt x="12616" y="14357"/>
                  <a:pt x="12250" y="14049"/>
                  <a:pt x="11827" y="14049"/>
                </a:cubicBezTo>
                <a:cubicBezTo>
                  <a:pt x="11786" y="14049"/>
                  <a:pt x="11744" y="14052"/>
                  <a:pt x="11702" y="14058"/>
                </a:cubicBezTo>
                <a:cubicBezTo>
                  <a:pt x="11702" y="14058"/>
                  <a:pt x="11552" y="14085"/>
                  <a:pt x="11295" y="14112"/>
                </a:cubicBezTo>
                <a:cubicBezTo>
                  <a:pt x="11512" y="14004"/>
                  <a:pt x="11633" y="13773"/>
                  <a:pt x="11593" y="13529"/>
                </a:cubicBezTo>
                <a:cubicBezTo>
                  <a:pt x="11545" y="13264"/>
                  <a:pt x="11314" y="13074"/>
                  <a:pt x="11063" y="13074"/>
                </a:cubicBezTo>
                <a:cubicBezTo>
                  <a:pt x="11032" y="13074"/>
                  <a:pt x="11001" y="13077"/>
                  <a:pt x="10970" y="13083"/>
                </a:cubicBezTo>
                <a:cubicBezTo>
                  <a:pt x="10956" y="13083"/>
                  <a:pt x="10943" y="13096"/>
                  <a:pt x="10889" y="13096"/>
                </a:cubicBezTo>
                <a:cubicBezTo>
                  <a:pt x="10943" y="12812"/>
                  <a:pt x="11187" y="12202"/>
                  <a:pt x="11498" y="11485"/>
                </a:cubicBezTo>
                <a:lnTo>
                  <a:pt x="11702" y="11037"/>
                </a:lnTo>
                <a:cubicBezTo>
                  <a:pt x="11837" y="10726"/>
                  <a:pt x="11973" y="10414"/>
                  <a:pt x="12121" y="10089"/>
                </a:cubicBezTo>
                <a:cubicBezTo>
                  <a:pt x="12229" y="9860"/>
                  <a:pt x="12338" y="9629"/>
                  <a:pt x="12433" y="9399"/>
                </a:cubicBezTo>
                <a:cubicBezTo>
                  <a:pt x="12473" y="9318"/>
                  <a:pt x="12500" y="9250"/>
                  <a:pt x="12541" y="9168"/>
                </a:cubicBezTo>
                <a:cubicBezTo>
                  <a:pt x="12609" y="9020"/>
                  <a:pt x="12663" y="8885"/>
                  <a:pt x="12731" y="8735"/>
                </a:cubicBezTo>
                <a:lnTo>
                  <a:pt x="12812" y="8533"/>
                </a:lnTo>
                <a:cubicBezTo>
                  <a:pt x="12866" y="8397"/>
                  <a:pt x="12921" y="8275"/>
                  <a:pt x="12975" y="8153"/>
                </a:cubicBezTo>
                <a:cubicBezTo>
                  <a:pt x="12988" y="8099"/>
                  <a:pt x="13015" y="8045"/>
                  <a:pt x="13029" y="7991"/>
                </a:cubicBezTo>
                <a:cubicBezTo>
                  <a:pt x="13137" y="7720"/>
                  <a:pt x="13204" y="7503"/>
                  <a:pt x="13218" y="7368"/>
                </a:cubicBezTo>
                <a:cubicBezTo>
                  <a:pt x="13231" y="7341"/>
                  <a:pt x="13231" y="7327"/>
                  <a:pt x="13231" y="7300"/>
                </a:cubicBezTo>
                <a:cubicBezTo>
                  <a:pt x="13218" y="7232"/>
                  <a:pt x="13164" y="7151"/>
                  <a:pt x="13056" y="7083"/>
                </a:cubicBezTo>
                <a:cubicBezTo>
                  <a:pt x="12934" y="6989"/>
                  <a:pt x="12731" y="6907"/>
                  <a:pt x="12500" y="6826"/>
                </a:cubicBezTo>
                <a:cubicBezTo>
                  <a:pt x="12460" y="6812"/>
                  <a:pt x="12406" y="6799"/>
                  <a:pt x="12352" y="6785"/>
                </a:cubicBezTo>
                <a:cubicBezTo>
                  <a:pt x="12256" y="6758"/>
                  <a:pt x="12148" y="6718"/>
                  <a:pt x="12040" y="6691"/>
                </a:cubicBezTo>
                <a:lnTo>
                  <a:pt x="11715" y="6609"/>
                </a:lnTo>
                <a:cubicBezTo>
                  <a:pt x="10685" y="6379"/>
                  <a:pt x="9535" y="6230"/>
                  <a:pt x="9535" y="6230"/>
                </a:cubicBezTo>
                <a:cubicBezTo>
                  <a:pt x="9683" y="6189"/>
                  <a:pt x="9765" y="6054"/>
                  <a:pt x="9765" y="5905"/>
                </a:cubicBezTo>
                <a:cubicBezTo>
                  <a:pt x="9779" y="5878"/>
                  <a:pt x="9765" y="5851"/>
                  <a:pt x="9765" y="5837"/>
                </a:cubicBezTo>
                <a:cubicBezTo>
                  <a:pt x="9752" y="5647"/>
                  <a:pt x="9656" y="5458"/>
                  <a:pt x="9467" y="5363"/>
                </a:cubicBezTo>
                <a:cubicBezTo>
                  <a:pt x="9427" y="5336"/>
                  <a:pt x="9358" y="5309"/>
                  <a:pt x="9304" y="5309"/>
                </a:cubicBezTo>
                <a:lnTo>
                  <a:pt x="9304" y="4768"/>
                </a:lnTo>
                <a:lnTo>
                  <a:pt x="9765" y="4768"/>
                </a:lnTo>
                <a:cubicBezTo>
                  <a:pt x="9765" y="4768"/>
                  <a:pt x="9914" y="4741"/>
                  <a:pt x="9887" y="4591"/>
                </a:cubicBezTo>
                <a:cubicBezTo>
                  <a:pt x="9873" y="4537"/>
                  <a:pt x="9846" y="4470"/>
                  <a:pt x="9779" y="4388"/>
                </a:cubicBezTo>
                <a:cubicBezTo>
                  <a:pt x="9697" y="4266"/>
                  <a:pt x="9602" y="4145"/>
                  <a:pt x="9508" y="4036"/>
                </a:cubicBezTo>
                <a:cubicBezTo>
                  <a:pt x="9385" y="3901"/>
                  <a:pt x="9264" y="3778"/>
                  <a:pt x="9183" y="3684"/>
                </a:cubicBezTo>
                <a:cubicBezTo>
                  <a:pt x="9169" y="3670"/>
                  <a:pt x="9156" y="3643"/>
                  <a:pt x="9129" y="3630"/>
                </a:cubicBezTo>
                <a:cubicBezTo>
                  <a:pt x="9074" y="3549"/>
                  <a:pt x="9074" y="3372"/>
                  <a:pt x="9074" y="3251"/>
                </a:cubicBezTo>
                <a:cubicBezTo>
                  <a:pt x="9089" y="3248"/>
                  <a:pt x="9106" y="3246"/>
                  <a:pt x="9125" y="3246"/>
                </a:cubicBezTo>
                <a:cubicBezTo>
                  <a:pt x="9288" y="3246"/>
                  <a:pt x="9617" y="3353"/>
                  <a:pt x="9968" y="3643"/>
                </a:cubicBezTo>
                <a:cubicBezTo>
                  <a:pt x="10104" y="3778"/>
                  <a:pt x="10212" y="3847"/>
                  <a:pt x="10306" y="3874"/>
                </a:cubicBezTo>
                <a:cubicBezTo>
                  <a:pt x="10333" y="3887"/>
                  <a:pt x="10360" y="3887"/>
                  <a:pt x="10375" y="3901"/>
                </a:cubicBezTo>
                <a:cubicBezTo>
                  <a:pt x="10415" y="3901"/>
                  <a:pt x="10456" y="3874"/>
                  <a:pt x="10469" y="3847"/>
                </a:cubicBezTo>
                <a:cubicBezTo>
                  <a:pt x="10496" y="3806"/>
                  <a:pt x="10496" y="3765"/>
                  <a:pt x="10496" y="3697"/>
                </a:cubicBezTo>
                <a:lnTo>
                  <a:pt x="10496" y="1328"/>
                </a:lnTo>
                <a:cubicBezTo>
                  <a:pt x="10496" y="1246"/>
                  <a:pt x="10483" y="1192"/>
                  <a:pt x="10456" y="1165"/>
                </a:cubicBezTo>
                <a:cubicBezTo>
                  <a:pt x="10434" y="1149"/>
                  <a:pt x="10409" y="1141"/>
                  <a:pt x="10381" y="1141"/>
                </a:cubicBezTo>
                <a:cubicBezTo>
                  <a:pt x="10338" y="1141"/>
                  <a:pt x="10288" y="1159"/>
                  <a:pt x="10239" y="1192"/>
                </a:cubicBezTo>
                <a:cubicBezTo>
                  <a:pt x="10198" y="1219"/>
                  <a:pt x="10144" y="1274"/>
                  <a:pt x="10090" y="1328"/>
                </a:cubicBezTo>
                <a:cubicBezTo>
                  <a:pt x="10062" y="1355"/>
                  <a:pt x="10049" y="1395"/>
                  <a:pt x="10022" y="1422"/>
                </a:cubicBezTo>
                <a:cubicBezTo>
                  <a:pt x="9995" y="1463"/>
                  <a:pt x="9954" y="1517"/>
                  <a:pt x="9887" y="1572"/>
                </a:cubicBezTo>
                <a:cubicBezTo>
                  <a:pt x="9710" y="1720"/>
                  <a:pt x="9454" y="1869"/>
                  <a:pt x="9277" y="1924"/>
                </a:cubicBezTo>
                <a:cubicBezTo>
                  <a:pt x="9250" y="1937"/>
                  <a:pt x="9237" y="1937"/>
                  <a:pt x="9210" y="1951"/>
                </a:cubicBezTo>
                <a:lnTo>
                  <a:pt x="9114" y="1951"/>
                </a:lnTo>
                <a:cubicBezTo>
                  <a:pt x="9101" y="1951"/>
                  <a:pt x="9087" y="1924"/>
                  <a:pt x="9074" y="1910"/>
                </a:cubicBezTo>
                <a:cubicBezTo>
                  <a:pt x="9060" y="1720"/>
                  <a:pt x="9033" y="1517"/>
                  <a:pt x="9250" y="1219"/>
                </a:cubicBezTo>
                <a:cubicBezTo>
                  <a:pt x="9277" y="1192"/>
                  <a:pt x="9318" y="1151"/>
                  <a:pt x="9345" y="1111"/>
                </a:cubicBezTo>
                <a:cubicBezTo>
                  <a:pt x="9521" y="853"/>
                  <a:pt x="9752" y="555"/>
                  <a:pt x="9792" y="366"/>
                </a:cubicBezTo>
                <a:cubicBezTo>
                  <a:pt x="9806" y="326"/>
                  <a:pt x="9806" y="298"/>
                  <a:pt x="9806" y="271"/>
                </a:cubicBezTo>
                <a:cubicBezTo>
                  <a:pt x="9806" y="244"/>
                  <a:pt x="9792" y="230"/>
                  <a:pt x="9779" y="203"/>
                </a:cubicBezTo>
                <a:cubicBezTo>
                  <a:pt x="9765" y="190"/>
                  <a:pt x="9752" y="176"/>
                  <a:pt x="9737" y="176"/>
                </a:cubicBezTo>
                <a:cubicBezTo>
                  <a:pt x="9724" y="163"/>
                  <a:pt x="9724" y="149"/>
                  <a:pt x="9710" y="149"/>
                </a:cubicBezTo>
                <a:lnTo>
                  <a:pt x="9629" y="109"/>
                </a:lnTo>
                <a:cubicBezTo>
                  <a:pt x="9616" y="109"/>
                  <a:pt x="9602" y="109"/>
                  <a:pt x="9589" y="95"/>
                </a:cubicBezTo>
                <a:cubicBezTo>
                  <a:pt x="9562" y="82"/>
                  <a:pt x="9521" y="82"/>
                  <a:pt x="9467" y="68"/>
                </a:cubicBezTo>
                <a:lnTo>
                  <a:pt x="9440" y="68"/>
                </a:lnTo>
                <a:cubicBezTo>
                  <a:pt x="9385" y="55"/>
                  <a:pt x="9331" y="41"/>
                  <a:pt x="9277" y="41"/>
                </a:cubicBezTo>
                <a:lnTo>
                  <a:pt x="9250" y="41"/>
                </a:lnTo>
                <a:cubicBezTo>
                  <a:pt x="9183" y="28"/>
                  <a:pt x="9101" y="28"/>
                  <a:pt x="9033" y="14"/>
                </a:cubicBezTo>
                <a:lnTo>
                  <a:pt x="9006" y="14"/>
                </a:lnTo>
                <a:cubicBezTo>
                  <a:pt x="8925" y="14"/>
                  <a:pt x="8844" y="14"/>
                  <a:pt x="87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 rot="-5400000">
            <a:off x="6565639" y="140623"/>
            <a:ext cx="1498325" cy="2218378"/>
          </a:xfrm>
          <a:custGeom>
            <a:rect b="b" l="l" r="r" t="t"/>
            <a:pathLst>
              <a:path extrusionOk="0" h="13815" w="9331">
                <a:moveTo>
                  <a:pt x="4456" y="1"/>
                </a:moveTo>
                <a:lnTo>
                  <a:pt x="3128" y="14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4"/>
                </a:lnTo>
                <a:lnTo>
                  <a:pt x="1043" y="14"/>
                </a:lnTo>
                <a:lnTo>
                  <a:pt x="1043" y="1314"/>
                </a:lnTo>
                <a:cubicBezTo>
                  <a:pt x="1043" y="1314"/>
                  <a:pt x="1747" y="1720"/>
                  <a:pt x="1882" y="1734"/>
                </a:cubicBezTo>
                <a:cubicBezTo>
                  <a:pt x="1626" y="1747"/>
                  <a:pt x="1503" y="2018"/>
                  <a:pt x="2018" y="2059"/>
                </a:cubicBezTo>
                <a:cubicBezTo>
                  <a:pt x="2018" y="2059"/>
                  <a:pt x="2384" y="7002"/>
                  <a:pt x="1301" y="9643"/>
                </a:cubicBezTo>
                <a:cubicBezTo>
                  <a:pt x="759" y="10956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29"/>
                </a:lnTo>
                <a:lnTo>
                  <a:pt x="732" y="12433"/>
                </a:lnTo>
                <a:lnTo>
                  <a:pt x="732" y="12500"/>
                </a:lnTo>
                <a:cubicBezTo>
                  <a:pt x="732" y="12500"/>
                  <a:pt x="55" y="12690"/>
                  <a:pt x="55" y="13069"/>
                </a:cubicBezTo>
                <a:cubicBezTo>
                  <a:pt x="55" y="13448"/>
                  <a:pt x="501" y="13800"/>
                  <a:pt x="4497" y="13814"/>
                </a:cubicBezTo>
                <a:lnTo>
                  <a:pt x="4781" y="13814"/>
                </a:lnTo>
                <a:cubicBezTo>
                  <a:pt x="8220" y="13800"/>
                  <a:pt x="9331" y="13421"/>
                  <a:pt x="9168" y="12988"/>
                </a:cubicBezTo>
                <a:cubicBezTo>
                  <a:pt x="9020" y="12581"/>
                  <a:pt x="8275" y="12473"/>
                  <a:pt x="8275" y="12473"/>
                </a:cubicBezTo>
                <a:lnTo>
                  <a:pt x="8275" y="12446"/>
                </a:lnTo>
                <a:lnTo>
                  <a:pt x="8275" y="12338"/>
                </a:lnTo>
                <a:lnTo>
                  <a:pt x="8275" y="12310"/>
                </a:lnTo>
                <a:lnTo>
                  <a:pt x="8275" y="11985"/>
                </a:lnTo>
                <a:lnTo>
                  <a:pt x="8275" y="11904"/>
                </a:lnTo>
                <a:cubicBezTo>
                  <a:pt x="8830" y="11688"/>
                  <a:pt x="8843" y="11214"/>
                  <a:pt x="7991" y="10022"/>
                </a:cubicBezTo>
                <a:cubicBezTo>
                  <a:pt x="6853" y="8424"/>
                  <a:pt x="6609" y="3454"/>
                  <a:pt x="6731" y="2045"/>
                </a:cubicBezTo>
                <a:cubicBezTo>
                  <a:pt x="7029" y="1951"/>
                  <a:pt x="6920" y="1788"/>
                  <a:pt x="6745" y="1720"/>
                </a:cubicBezTo>
                <a:cubicBezTo>
                  <a:pt x="6826" y="1680"/>
                  <a:pt x="7097" y="1517"/>
                  <a:pt x="7287" y="1409"/>
                </a:cubicBezTo>
                <a:cubicBezTo>
                  <a:pt x="7381" y="1341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07"/>
                </a:lnTo>
                <a:lnTo>
                  <a:pt x="5607" y="407"/>
                </a:lnTo>
                <a:lnTo>
                  <a:pt x="55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rot="10800000">
            <a:off x="3260709" y="-313806"/>
            <a:ext cx="1242832" cy="2608847"/>
          </a:xfrm>
          <a:custGeom>
            <a:rect b="b" l="l" r="r" t="t"/>
            <a:pathLst>
              <a:path extrusionOk="0" h="23286" w="11093">
                <a:moveTo>
                  <a:pt x="5486" y="0"/>
                </a:moveTo>
                <a:cubicBezTo>
                  <a:pt x="5147" y="14"/>
                  <a:pt x="4876" y="285"/>
                  <a:pt x="4890" y="623"/>
                </a:cubicBezTo>
                <a:cubicBezTo>
                  <a:pt x="4890" y="867"/>
                  <a:pt x="5038" y="1071"/>
                  <a:pt x="5242" y="1165"/>
                </a:cubicBezTo>
                <a:cubicBezTo>
                  <a:pt x="4632" y="1694"/>
                  <a:pt x="2899" y="3359"/>
                  <a:pt x="2534" y="4388"/>
                </a:cubicBezTo>
                <a:cubicBezTo>
                  <a:pt x="1924" y="6136"/>
                  <a:pt x="2940" y="7273"/>
                  <a:pt x="3211" y="7869"/>
                </a:cubicBezTo>
                <a:cubicBezTo>
                  <a:pt x="3238" y="7936"/>
                  <a:pt x="3278" y="8018"/>
                  <a:pt x="3319" y="8113"/>
                </a:cubicBezTo>
                <a:cubicBezTo>
                  <a:pt x="3332" y="8140"/>
                  <a:pt x="3346" y="8153"/>
                  <a:pt x="3346" y="8153"/>
                </a:cubicBezTo>
                <a:cubicBezTo>
                  <a:pt x="3346" y="8153"/>
                  <a:pt x="2940" y="8586"/>
                  <a:pt x="3400" y="8790"/>
                </a:cubicBezTo>
                <a:cubicBezTo>
                  <a:pt x="3400" y="8938"/>
                  <a:pt x="3413" y="9182"/>
                  <a:pt x="3413" y="9182"/>
                </a:cubicBezTo>
                <a:cubicBezTo>
                  <a:pt x="3413" y="9182"/>
                  <a:pt x="2655" y="9480"/>
                  <a:pt x="2940" y="10171"/>
                </a:cubicBezTo>
                <a:cubicBezTo>
                  <a:pt x="1613" y="10347"/>
                  <a:pt x="1748" y="11349"/>
                  <a:pt x="3522" y="11376"/>
                </a:cubicBezTo>
                <a:cubicBezTo>
                  <a:pt x="3807" y="13584"/>
                  <a:pt x="3847" y="16022"/>
                  <a:pt x="2777" y="17795"/>
                </a:cubicBezTo>
                <a:cubicBezTo>
                  <a:pt x="2735" y="17782"/>
                  <a:pt x="2699" y="17776"/>
                  <a:pt x="2668" y="17776"/>
                </a:cubicBezTo>
                <a:cubicBezTo>
                  <a:pt x="2475" y="17776"/>
                  <a:pt x="2458" y="18002"/>
                  <a:pt x="2411" y="18189"/>
                </a:cubicBezTo>
                <a:cubicBezTo>
                  <a:pt x="2371" y="18405"/>
                  <a:pt x="1896" y="18960"/>
                  <a:pt x="1098" y="19462"/>
                </a:cubicBezTo>
                <a:cubicBezTo>
                  <a:pt x="298" y="19962"/>
                  <a:pt x="231" y="20356"/>
                  <a:pt x="488" y="20802"/>
                </a:cubicBezTo>
                <a:cubicBezTo>
                  <a:pt x="732" y="21262"/>
                  <a:pt x="1030" y="21412"/>
                  <a:pt x="1030" y="21412"/>
                </a:cubicBezTo>
                <a:lnTo>
                  <a:pt x="1030" y="21560"/>
                </a:lnTo>
                <a:cubicBezTo>
                  <a:pt x="1030" y="21560"/>
                  <a:pt x="0" y="21981"/>
                  <a:pt x="0" y="22468"/>
                </a:cubicBezTo>
                <a:cubicBezTo>
                  <a:pt x="14" y="22925"/>
                  <a:pt x="1153" y="23286"/>
                  <a:pt x="4764" y="23286"/>
                </a:cubicBezTo>
                <a:cubicBezTo>
                  <a:pt x="5011" y="23286"/>
                  <a:pt x="5269" y="23284"/>
                  <a:pt x="5540" y="23281"/>
                </a:cubicBezTo>
                <a:cubicBezTo>
                  <a:pt x="5811" y="23284"/>
                  <a:pt x="6071" y="23286"/>
                  <a:pt x="6319" y="23286"/>
                </a:cubicBezTo>
                <a:cubicBezTo>
                  <a:pt x="9940" y="23286"/>
                  <a:pt x="11079" y="22925"/>
                  <a:pt x="11093" y="22468"/>
                </a:cubicBezTo>
                <a:cubicBezTo>
                  <a:pt x="11093" y="21981"/>
                  <a:pt x="10049" y="21560"/>
                  <a:pt x="10049" y="21560"/>
                </a:cubicBezTo>
                <a:cubicBezTo>
                  <a:pt x="10049" y="21560"/>
                  <a:pt x="10049" y="21439"/>
                  <a:pt x="10063" y="21412"/>
                </a:cubicBezTo>
                <a:cubicBezTo>
                  <a:pt x="10063" y="21412"/>
                  <a:pt x="10347" y="21262"/>
                  <a:pt x="10605" y="20802"/>
                </a:cubicBezTo>
                <a:cubicBezTo>
                  <a:pt x="10849" y="20356"/>
                  <a:pt x="10795" y="19962"/>
                  <a:pt x="9995" y="19462"/>
                </a:cubicBezTo>
                <a:cubicBezTo>
                  <a:pt x="9197" y="18960"/>
                  <a:pt x="8722" y="18405"/>
                  <a:pt x="8668" y="18189"/>
                </a:cubicBezTo>
                <a:cubicBezTo>
                  <a:pt x="8633" y="18002"/>
                  <a:pt x="8618" y="17776"/>
                  <a:pt x="8425" y="17776"/>
                </a:cubicBezTo>
                <a:cubicBezTo>
                  <a:pt x="8394" y="17776"/>
                  <a:pt x="8358" y="17782"/>
                  <a:pt x="8316" y="17795"/>
                </a:cubicBezTo>
                <a:cubicBezTo>
                  <a:pt x="7246" y="16022"/>
                  <a:pt x="7286" y="13584"/>
                  <a:pt x="7571" y="11376"/>
                </a:cubicBezTo>
                <a:cubicBezTo>
                  <a:pt x="9332" y="11349"/>
                  <a:pt x="9480" y="10347"/>
                  <a:pt x="8153" y="10171"/>
                </a:cubicBezTo>
                <a:cubicBezTo>
                  <a:pt x="8438" y="9480"/>
                  <a:pt x="7680" y="9182"/>
                  <a:pt x="7680" y="9182"/>
                </a:cubicBezTo>
                <a:cubicBezTo>
                  <a:pt x="7680" y="9182"/>
                  <a:pt x="7680" y="8938"/>
                  <a:pt x="7693" y="8790"/>
                </a:cubicBezTo>
                <a:cubicBezTo>
                  <a:pt x="8153" y="8586"/>
                  <a:pt x="7747" y="8153"/>
                  <a:pt x="7747" y="8153"/>
                </a:cubicBezTo>
                <a:cubicBezTo>
                  <a:pt x="7747" y="8153"/>
                  <a:pt x="7761" y="8140"/>
                  <a:pt x="7774" y="8113"/>
                </a:cubicBezTo>
                <a:cubicBezTo>
                  <a:pt x="7815" y="8018"/>
                  <a:pt x="7855" y="7936"/>
                  <a:pt x="7882" y="7869"/>
                </a:cubicBezTo>
                <a:cubicBezTo>
                  <a:pt x="8153" y="7273"/>
                  <a:pt x="9169" y="6136"/>
                  <a:pt x="8546" y="4388"/>
                </a:cubicBezTo>
                <a:cubicBezTo>
                  <a:pt x="8180" y="3359"/>
                  <a:pt x="6461" y="1694"/>
                  <a:pt x="5851" y="1165"/>
                </a:cubicBezTo>
                <a:cubicBezTo>
                  <a:pt x="6055" y="1071"/>
                  <a:pt x="6203" y="867"/>
                  <a:pt x="6203" y="623"/>
                </a:cubicBezTo>
                <a:cubicBezTo>
                  <a:pt x="6217" y="285"/>
                  <a:pt x="5946" y="14"/>
                  <a:pt x="5607" y="0"/>
                </a:cubicBezTo>
                <a:cubicBezTo>
                  <a:pt x="5580" y="0"/>
                  <a:pt x="5567" y="14"/>
                  <a:pt x="5540" y="14"/>
                </a:cubicBezTo>
                <a:cubicBezTo>
                  <a:pt x="5526" y="14"/>
                  <a:pt x="5499" y="0"/>
                  <a:pt x="54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6345932" y="2088501"/>
            <a:ext cx="1937723" cy="4353526"/>
          </a:xfrm>
          <a:custGeom>
            <a:rect b="b" l="l" r="r" t="t"/>
            <a:pathLst>
              <a:path extrusionOk="0" h="38219" w="17011">
                <a:moveTo>
                  <a:pt x="8708" y="1"/>
                </a:moveTo>
                <a:cubicBezTo>
                  <a:pt x="8302" y="1"/>
                  <a:pt x="7760" y="299"/>
                  <a:pt x="7720" y="976"/>
                </a:cubicBezTo>
                <a:cubicBezTo>
                  <a:pt x="7679" y="1653"/>
                  <a:pt x="8100" y="1937"/>
                  <a:pt x="8100" y="1937"/>
                </a:cubicBezTo>
                <a:lnTo>
                  <a:pt x="8100" y="2439"/>
                </a:lnTo>
                <a:cubicBezTo>
                  <a:pt x="7314" y="2601"/>
                  <a:pt x="6542" y="3291"/>
                  <a:pt x="6542" y="3291"/>
                </a:cubicBezTo>
                <a:cubicBezTo>
                  <a:pt x="6542" y="3291"/>
                  <a:pt x="6339" y="2926"/>
                  <a:pt x="6027" y="2682"/>
                </a:cubicBezTo>
                <a:cubicBezTo>
                  <a:pt x="5979" y="2643"/>
                  <a:pt x="5925" y="2624"/>
                  <a:pt x="5871" y="2624"/>
                </a:cubicBezTo>
                <a:cubicBezTo>
                  <a:pt x="5664" y="2624"/>
                  <a:pt x="5442" y="2884"/>
                  <a:pt x="5431" y="3237"/>
                </a:cubicBezTo>
                <a:cubicBezTo>
                  <a:pt x="5421" y="3527"/>
                  <a:pt x="5347" y="3714"/>
                  <a:pt x="5247" y="3714"/>
                </a:cubicBezTo>
                <a:cubicBezTo>
                  <a:pt x="5216" y="3714"/>
                  <a:pt x="5182" y="3696"/>
                  <a:pt x="5147" y="3657"/>
                </a:cubicBezTo>
                <a:cubicBezTo>
                  <a:pt x="4662" y="3211"/>
                  <a:pt x="4324" y="3049"/>
                  <a:pt x="4134" y="3049"/>
                </a:cubicBezTo>
                <a:cubicBezTo>
                  <a:pt x="3920" y="3049"/>
                  <a:pt x="3892" y="3252"/>
                  <a:pt x="4050" y="3481"/>
                </a:cubicBezTo>
                <a:cubicBezTo>
                  <a:pt x="4348" y="3914"/>
                  <a:pt x="5256" y="5093"/>
                  <a:pt x="5581" y="5743"/>
                </a:cubicBezTo>
                <a:cubicBezTo>
                  <a:pt x="5810" y="6204"/>
                  <a:pt x="5919" y="7571"/>
                  <a:pt x="5960" y="8465"/>
                </a:cubicBezTo>
                <a:cubicBezTo>
                  <a:pt x="5960" y="8560"/>
                  <a:pt x="5987" y="9250"/>
                  <a:pt x="5987" y="9250"/>
                </a:cubicBezTo>
                <a:cubicBezTo>
                  <a:pt x="5973" y="9250"/>
                  <a:pt x="5960" y="9264"/>
                  <a:pt x="5946" y="9264"/>
                </a:cubicBezTo>
                <a:cubicBezTo>
                  <a:pt x="5729" y="9223"/>
                  <a:pt x="5621" y="9196"/>
                  <a:pt x="5608" y="9196"/>
                </a:cubicBezTo>
                <a:cubicBezTo>
                  <a:pt x="5567" y="9186"/>
                  <a:pt x="5525" y="9182"/>
                  <a:pt x="5484" y="9182"/>
                </a:cubicBezTo>
                <a:cubicBezTo>
                  <a:pt x="5242" y="9182"/>
                  <a:pt x="5015" y="9345"/>
                  <a:pt x="4958" y="9589"/>
                </a:cubicBezTo>
                <a:cubicBezTo>
                  <a:pt x="4889" y="9887"/>
                  <a:pt x="5066" y="10171"/>
                  <a:pt x="5350" y="10252"/>
                </a:cubicBezTo>
                <a:cubicBezTo>
                  <a:pt x="5391" y="10252"/>
                  <a:pt x="5621" y="10306"/>
                  <a:pt x="6014" y="10375"/>
                </a:cubicBezTo>
                <a:cubicBezTo>
                  <a:pt x="6027" y="10429"/>
                  <a:pt x="6041" y="10496"/>
                  <a:pt x="6054" y="10604"/>
                </a:cubicBezTo>
                <a:cubicBezTo>
                  <a:pt x="5824" y="10564"/>
                  <a:pt x="5689" y="10523"/>
                  <a:pt x="5689" y="10523"/>
                </a:cubicBezTo>
                <a:cubicBezTo>
                  <a:pt x="5623" y="10508"/>
                  <a:pt x="5557" y="10500"/>
                  <a:pt x="5491" y="10500"/>
                </a:cubicBezTo>
                <a:cubicBezTo>
                  <a:pt x="5100" y="10500"/>
                  <a:pt x="4738" y="10766"/>
                  <a:pt x="4646" y="11160"/>
                </a:cubicBezTo>
                <a:cubicBezTo>
                  <a:pt x="4524" y="11634"/>
                  <a:pt x="4808" y="12094"/>
                  <a:pt x="5283" y="12217"/>
                </a:cubicBezTo>
                <a:cubicBezTo>
                  <a:pt x="5323" y="12217"/>
                  <a:pt x="5689" y="12311"/>
                  <a:pt x="6285" y="12392"/>
                </a:cubicBezTo>
                <a:cubicBezTo>
                  <a:pt x="6298" y="12514"/>
                  <a:pt x="6312" y="12636"/>
                  <a:pt x="6325" y="12771"/>
                </a:cubicBezTo>
                <a:cubicBezTo>
                  <a:pt x="5283" y="12677"/>
                  <a:pt x="4633" y="12569"/>
                  <a:pt x="4605" y="12555"/>
                </a:cubicBezTo>
                <a:cubicBezTo>
                  <a:pt x="4555" y="12546"/>
                  <a:pt x="4505" y="12542"/>
                  <a:pt x="4455" y="12542"/>
                </a:cubicBezTo>
                <a:cubicBezTo>
                  <a:pt x="4040" y="12542"/>
                  <a:pt x="3676" y="12836"/>
                  <a:pt x="3603" y="13259"/>
                </a:cubicBezTo>
                <a:cubicBezTo>
                  <a:pt x="3508" y="13733"/>
                  <a:pt x="3820" y="14180"/>
                  <a:pt x="4293" y="14261"/>
                </a:cubicBezTo>
                <a:cubicBezTo>
                  <a:pt x="4375" y="14275"/>
                  <a:pt x="5187" y="14423"/>
                  <a:pt x="6460" y="14532"/>
                </a:cubicBezTo>
                <a:cubicBezTo>
                  <a:pt x="6447" y="16997"/>
                  <a:pt x="6081" y="21994"/>
                  <a:pt x="4971" y="26111"/>
                </a:cubicBezTo>
                <a:cubicBezTo>
                  <a:pt x="4443" y="27831"/>
                  <a:pt x="3996" y="29483"/>
                  <a:pt x="3996" y="29483"/>
                </a:cubicBezTo>
                <a:cubicBezTo>
                  <a:pt x="3996" y="29483"/>
                  <a:pt x="3264" y="29916"/>
                  <a:pt x="3075" y="30960"/>
                </a:cubicBezTo>
                <a:cubicBezTo>
                  <a:pt x="2872" y="32002"/>
                  <a:pt x="1531" y="32666"/>
                  <a:pt x="1139" y="32977"/>
                </a:cubicBezTo>
                <a:cubicBezTo>
                  <a:pt x="745" y="33289"/>
                  <a:pt x="868" y="33708"/>
                  <a:pt x="1639" y="34237"/>
                </a:cubicBezTo>
                <a:cubicBezTo>
                  <a:pt x="109" y="34968"/>
                  <a:pt x="1" y="36187"/>
                  <a:pt x="2087" y="37365"/>
                </a:cubicBezTo>
                <a:cubicBezTo>
                  <a:pt x="3345" y="38069"/>
                  <a:pt x="6569" y="38219"/>
                  <a:pt x="8695" y="38219"/>
                </a:cubicBezTo>
                <a:lnTo>
                  <a:pt x="9427" y="38219"/>
                </a:lnTo>
                <a:cubicBezTo>
                  <a:pt x="9494" y="38219"/>
                  <a:pt x="9562" y="38205"/>
                  <a:pt x="9629" y="38205"/>
                </a:cubicBezTo>
                <a:lnTo>
                  <a:pt x="9873" y="38205"/>
                </a:lnTo>
                <a:cubicBezTo>
                  <a:pt x="9941" y="38205"/>
                  <a:pt x="10009" y="38192"/>
                  <a:pt x="10077" y="38192"/>
                </a:cubicBezTo>
                <a:lnTo>
                  <a:pt x="10293" y="38192"/>
                </a:lnTo>
                <a:cubicBezTo>
                  <a:pt x="10321" y="38192"/>
                  <a:pt x="10334" y="38177"/>
                  <a:pt x="10348" y="38177"/>
                </a:cubicBezTo>
                <a:lnTo>
                  <a:pt x="10577" y="38177"/>
                </a:lnTo>
                <a:cubicBezTo>
                  <a:pt x="10646" y="38164"/>
                  <a:pt x="10700" y="38164"/>
                  <a:pt x="10767" y="38164"/>
                </a:cubicBezTo>
                <a:lnTo>
                  <a:pt x="10821" y="38164"/>
                </a:lnTo>
                <a:cubicBezTo>
                  <a:pt x="10875" y="38150"/>
                  <a:pt x="10943" y="38150"/>
                  <a:pt x="10998" y="38150"/>
                </a:cubicBezTo>
                <a:lnTo>
                  <a:pt x="11065" y="38150"/>
                </a:lnTo>
                <a:cubicBezTo>
                  <a:pt x="11119" y="38137"/>
                  <a:pt x="11173" y="38137"/>
                  <a:pt x="11241" y="38137"/>
                </a:cubicBezTo>
                <a:cubicBezTo>
                  <a:pt x="11254" y="38137"/>
                  <a:pt x="11282" y="38137"/>
                  <a:pt x="11309" y="38123"/>
                </a:cubicBezTo>
                <a:lnTo>
                  <a:pt x="11471" y="38123"/>
                </a:lnTo>
                <a:cubicBezTo>
                  <a:pt x="11498" y="38110"/>
                  <a:pt x="11525" y="38110"/>
                  <a:pt x="11552" y="38110"/>
                </a:cubicBezTo>
                <a:cubicBezTo>
                  <a:pt x="11607" y="38110"/>
                  <a:pt x="11648" y="38096"/>
                  <a:pt x="11702" y="38096"/>
                </a:cubicBezTo>
                <a:lnTo>
                  <a:pt x="11796" y="38096"/>
                </a:lnTo>
                <a:cubicBezTo>
                  <a:pt x="11837" y="38083"/>
                  <a:pt x="11891" y="38083"/>
                  <a:pt x="11946" y="38083"/>
                </a:cubicBezTo>
                <a:cubicBezTo>
                  <a:pt x="11973" y="38069"/>
                  <a:pt x="12000" y="38069"/>
                  <a:pt x="12027" y="38069"/>
                </a:cubicBezTo>
                <a:cubicBezTo>
                  <a:pt x="12081" y="38069"/>
                  <a:pt x="12121" y="38056"/>
                  <a:pt x="12175" y="38056"/>
                </a:cubicBezTo>
                <a:cubicBezTo>
                  <a:pt x="12202" y="38056"/>
                  <a:pt x="12244" y="38056"/>
                  <a:pt x="12271" y="38042"/>
                </a:cubicBezTo>
                <a:cubicBezTo>
                  <a:pt x="12311" y="38042"/>
                  <a:pt x="12365" y="38042"/>
                  <a:pt x="12406" y="38029"/>
                </a:cubicBezTo>
                <a:cubicBezTo>
                  <a:pt x="12446" y="38029"/>
                  <a:pt x="12473" y="38029"/>
                  <a:pt x="12500" y="38015"/>
                </a:cubicBezTo>
                <a:cubicBezTo>
                  <a:pt x="12555" y="38015"/>
                  <a:pt x="12596" y="38015"/>
                  <a:pt x="12636" y="38002"/>
                </a:cubicBezTo>
                <a:cubicBezTo>
                  <a:pt x="12677" y="38002"/>
                  <a:pt x="12704" y="38002"/>
                  <a:pt x="12731" y="37988"/>
                </a:cubicBezTo>
                <a:cubicBezTo>
                  <a:pt x="12785" y="37988"/>
                  <a:pt x="12825" y="37988"/>
                  <a:pt x="12867" y="37975"/>
                </a:cubicBezTo>
                <a:cubicBezTo>
                  <a:pt x="12894" y="37975"/>
                  <a:pt x="12934" y="37975"/>
                  <a:pt x="12961" y="37961"/>
                </a:cubicBezTo>
                <a:cubicBezTo>
                  <a:pt x="13002" y="37961"/>
                  <a:pt x="13042" y="37948"/>
                  <a:pt x="13083" y="37948"/>
                </a:cubicBezTo>
                <a:cubicBezTo>
                  <a:pt x="13123" y="37948"/>
                  <a:pt x="13150" y="37934"/>
                  <a:pt x="13192" y="37934"/>
                </a:cubicBezTo>
                <a:cubicBezTo>
                  <a:pt x="13232" y="37934"/>
                  <a:pt x="13273" y="37921"/>
                  <a:pt x="13300" y="37921"/>
                </a:cubicBezTo>
                <a:cubicBezTo>
                  <a:pt x="13340" y="37907"/>
                  <a:pt x="13381" y="37907"/>
                  <a:pt x="13408" y="37894"/>
                </a:cubicBezTo>
                <a:cubicBezTo>
                  <a:pt x="13448" y="37894"/>
                  <a:pt x="13475" y="37894"/>
                  <a:pt x="13517" y="37880"/>
                </a:cubicBezTo>
                <a:cubicBezTo>
                  <a:pt x="13557" y="37880"/>
                  <a:pt x="13584" y="37867"/>
                  <a:pt x="13625" y="37867"/>
                </a:cubicBezTo>
                <a:cubicBezTo>
                  <a:pt x="13652" y="37852"/>
                  <a:pt x="13692" y="37852"/>
                  <a:pt x="13719" y="37852"/>
                </a:cubicBezTo>
                <a:cubicBezTo>
                  <a:pt x="13760" y="37839"/>
                  <a:pt x="13787" y="37839"/>
                  <a:pt x="13828" y="37825"/>
                </a:cubicBezTo>
                <a:cubicBezTo>
                  <a:pt x="13855" y="37825"/>
                  <a:pt x="13896" y="37812"/>
                  <a:pt x="13923" y="37812"/>
                </a:cubicBezTo>
                <a:cubicBezTo>
                  <a:pt x="13963" y="37798"/>
                  <a:pt x="13990" y="37798"/>
                  <a:pt x="14031" y="37785"/>
                </a:cubicBezTo>
                <a:cubicBezTo>
                  <a:pt x="14058" y="37785"/>
                  <a:pt x="14085" y="37771"/>
                  <a:pt x="14125" y="37771"/>
                </a:cubicBezTo>
                <a:cubicBezTo>
                  <a:pt x="14153" y="37758"/>
                  <a:pt x="14180" y="37758"/>
                  <a:pt x="14221" y="37744"/>
                </a:cubicBezTo>
                <a:cubicBezTo>
                  <a:pt x="14248" y="37744"/>
                  <a:pt x="14275" y="37731"/>
                  <a:pt x="14302" y="37731"/>
                </a:cubicBezTo>
                <a:cubicBezTo>
                  <a:pt x="14342" y="37717"/>
                  <a:pt x="14369" y="37704"/>
                  <a:pt x="14396" y="37704"/>
                </a:cubicBezTo>
                <a:cubicBezTo>
                  <a:pt x="14423" y="37690"/>
                  <a:pt x="14451" y="37690"/>
                  <a:pt x="14478" y="37677"/>
                </a:cubicBezTo>
                <a:cubicBezTo>
                  <a:pt x="14519" y="37677"/>
                  <a:pt x="14546" y="37663"/>
                  <a:pt x="14573" y="37650"/>
                </a:cubicBezTo>
                <a:cubicBezTo>
                  <a:pt x="14600" y="37650"/>
                  <a:pt x="14627" y="37636"/>
                  <a:pt x="14654" y="37636"/>
                </a:cubicBezTo>
                <a:cubicBezTo>
                  <a:pt x="14681" y="37623"/>
                  <a:pt x="14708" y="37623"/>
                  <a:pt x="14735" y="37609"/>
                </a:cubicBezTo>
                <a:cubicBezTo>
                  <a:pt x="14763" y="37596"/>
                  <a:pt x="14790" y="37596"/>
                  <a:pt x="14817" y="37582"/>
                </a:cubicBezTo>
                <a:cubicBezTo>
                  <a:pt x="14844" y="37569"/>
                  <a:pt x="14871" y="37569"/>
                  <a:pt x="14898" y="37555"/>
                </a:cubicBezTo>
                <a:cubicBezTo>
                  <a:pt x="14925" y="37542"/>
                  <a:pt x="14938" y="37542"/>
                  <a:pt x="14965" y="37527"/>
                </a:cubicBezTo>
                <a:cubicBezTo>
                  <a:pt x="14992" y="37527"/>
                  <a:pt x="15019" y="37514"/>
                  <a:pt x="15046" y="37500"/>
                </a:cubicBezTo>
                <a:cubicBezTo>
                  <a:pt x="15060" y="37487"/>
                  <a:pt x="15088" y="37487"/>
                  <a:pt x="15101" y="37473"/>
                </a:cubicBezTo>
                <a:cubicBezTo>
                  <a:pt x="15128" y="37460"/>
                  <a:pt x="15155" y="37446"/>
                  <a:pt x="15182" y="37446"/>
                </a:cubicBezTo>
                <a:cubicBezTo>
                  <a:pt x="15196" y="37433"/>
                  <a:pt x="15209" y="37433"/>
                  <a:pt x="15223" y="37419"/>
                </a:cubicBezTo>
                <a:cubicBezTo>
                  <a:pt x="15263" y="37406"/>
                  <a:pt x="15304" y="37379"/>
                  <a:pt x="15344" y="37365"/>
                </a:cubicBezTo>
                <a:cubicBezTo>
                  <a:pt x="15873" y="37067"/>
                  <a:pt x="16252" y="36783"/>
                  <a:pt x="16523" y="36485"/>
                </a:cubicBezTo>
                <a:cubicBezTo>
                  <a:pt x="16617" y="36377"/>
                  <a:pt x="16699" y="36268"/>
                  <a:pt x="16753" y="36160"/>
                </a:cubicBezTo>
                <a:cubicBezTo>
                  <a:pt x="16807" y="36092"/>
                  <a:pt x="16834" y="36025"/>
                  <a:pt x="16861" y="35956"/>
                </a:cubicBezTo>
                <a:cubicBezTo>
                  <a:pt x="17011" y="35564"/>
                  <a:pt x="16929" y="35198"/>
                  <a:pt x="16672" y="34873"/>
                </a:cubicBezTo>
                <a:cubicBezTo>
                  <a:pt x="16617" y="34806"/>
                  <a:pt x="16563" y="34752"/>
                  <a:pt x="16496" y="34698"/>
                </a:cubicBezTo>
                <a:cubicBezTo>
                  <a:pt x="16319" y="34535"/>
                  <a:pt x="16076" y="34372"/>
                  <a:pt x="15792" y="34237"/>
                </a:cubicBezTo>
                <a:cubicBezTo>
                  <a:pt x="16577" y="33708"/>
                  <a:pt x="16686" y="33289"/>
                  <a:pt x="16292" y="32977"/>
                </a:cubicBezTo>
                <a:cubicBezTo>
                  <a:pt x="15900" y="32666"/>
                  <a:pt x="14559" y="32002"/>
                  <a:pt x="14369" y="30960"/>
                </a:cubicBezTo>
                <a:cubicBezTo>
                  <a:pt x="14167" y="29916"/>
                  <a:pt x="13448" y="29483"/>
                  <a:pt x="13448" y="29483"/>
                </a:cubicBezTo>
                <a:cubicBezTo>
                  <a:pt x="13448" y="29483"/>
                  <a:pt x="13002" y="27831"/>
                  <a:pt x="12460" y="26111"/>
                </a:cubicBezTo>
                <a:cubicBezTo>
                  <a:pt x="11363" y="22007"/>
                  <a:pt x="10984" y="17011"/>
                  <a:pt x="10984" y="14546"/>
                </a:cubicBezTo>
                <a:cubicBezTo>
                  <a:pt x="11621" y="14492"/>
                  <a:pt x="12284" y="14423"/>
                  <a:pt x="12961" y="14315"/>
                </a:cubicBezTo>
                <a:cubicBezTo>
                  <a:pt x="13435" y="14234"/>
                  <a:pt x="13760" y="13787"/>
                  <a:pt x="13679" y="13313"/>
                </a:cubicBezTo>
                <a:cubicBezTo>
                  <a:pt x="13617" y="12883"/>
                  <a:pt x="13244" y="12586"/>
                  <a:pt x="12820" y="12586"/>
                </a:cubicBezTo>
                <a:cubicBezTo>
                  <a:pt x="12777" y="12586"/>
                  <a:pt x="12734" y="12589"/>
                  <a:pt x="12690" y="12596"/>
                </a:cubicBezTo>
                <a:cubicBezTo>
                  <a:pt x="12148" y="12690"/>
                  <a:pt x="11607" y="12744"/>
                  <a:pt x="11065" y="12798"/>
                </a:cubicBezTo>
                <a:cubicBezTo>
                  <a:pt x="11092" y="12663"/>
                  <a:pt x="11106" y="12542"/>
                  <a:pt x="11119" y="12406"/>
                </a:cubicBezTo>
                <a:cubicBezTo>
                  <a:pt x="11404" y="12365"/>
                  <a:pt x="11688" y="12311"/>
                  <a:pt x="11973" y="12257"/>
                </a:cubicBezTo>
                <a:cubicBezTo>
                  <a:pt x="12446" y="12162"/>
                  <a:pt x="12744" y="11702"/>
                  <a:pt x="12650" y="11227"/>
                </a:cubicBezTo>
                <a:cubicBezTo>
                  <a:pt x="12556" y="10829"/>
                  <a:pt x="12199" y="10543"/>
                  <a:pt x="11806" y="10543"/>
                </a:cubicBezTo>
                <a:cubicBezTo>
                  <a:pt x="11745" y="10543"/>
                  <a:pt x="11683" y="10550"/>
                  <a:pt x="11621" y="10564"/>
                </a:cubicBezTo>
                <a:lnTo>
                  <a:pt x="11417" y="10604"/>
                </a:lnTo>
                <a:lnTo>
                  <a:pt x="11417" y="10388"/>
                </a:lnTo>
                <a:cubicBezTo>
                  <a:pt x="11579" y="10361"/>
                  <a:pt x="11742" y="10321"/>
                  <a:pt x="11904" y="10293"/>
                </a:cubicBezTo>
                <a:cubicBezTo>
                  <a:pt x="12202" y="10225"/>
                  <a:pt x="12392" y="9941"/>
                  <a:pt x="12325" y="9643"/>
                </a:cubicBezTo>
                <a:cubicBezTo>
                  <a:pt x="12277" y="9391"/>
                  <a:pt x="12038" y="9214"/>
                  <a:pt x="11786" y="9214"/>
                </a:cubicBezTo>
                <a:cubicBezTo>
                  <a:pt x="11754" y="9214"/>
                  <a:pt x="11721" y="9217"/>
                  <a:pt x="11688" y="9223"/>
                </a:cubicBezTo>
                <a:cubicBezTo>
                  <a:pt x="11621" y="9237"/>
                  <a:pt x="11566" y="9250"/>
                  <a:pt x="11512" y="9264"/>
                </a:cubicBezTo>
                <a:cubicBezTo>
                  <a:pt x="11485" y="9264"/>
                  <a:pt x="11471" y="9264"/>
                  <a:pt x="11458" y="9250"/>
                </a:cubicBezTo>
                <a:cubicBezTo>
                  <a:pt x="11458" y="9169"/>
                  <a:pt x="11458" y="8952"/>
                  <a:pt x="11471" y="8654"/>
                </a:cubicBezTo>
                <a:cubicBezTo>
                  <a:pt x="11471" y="8519"/>
                  <a:pt x="11485" y="8343"/>
                  <a:pt x="11498" y="8167"/>
                </a:cubicBezTo>
                <a:cubicBezTo>
                  <a:pt x="11498" y="8004"/>
                  <a:pt x="11512" y="7815"/>
                  <a:pt x="11525" y="7625"/>
                </a:cubicBezTo>
                <a:cubicBezTo>
                  <a:pt x="11552" y="7246"/>
                  <a:pt x="11594" y="6854"/>
                  <a:pt x="11648" y="6529"/>
                </a:cubicBezTo>
                <a:cubicBezTo>
                  <a:pt x="11688" y="6271"/>
                  <a:pt x="11742" y="6054"/>
                  <a:pt x="11796" y="5892"/>
                </a:cubicBezTo>
                <a:cubicBezTo>
                  <a:pt x="11810" y="5837"/>
                  <a:pt x="11837" y="5783"/>
                  <a:pt x="11850" y="5743"/>
                </a:cubicBezTo>
                <a:cubicBezTo>
                  <a:pt x="12189" y="5093"/>
                  <a:pt x="13083" y="3914"/>
                  <a:pt x="13381" y="3481"/>
                </a:cubicBezTo>
                <a:cubicBezTo>
                  <a:pt x="13435" y="3400"/>
                  <a:pt x="13475" y="3318"/>
                  <a:pt x="13490" y="3251"/>
                </a:cubicBezTo>
                <a:lnTo>
                  <a:pt x="13490" y="3197"/>
                </a:lnTo>
                <a:cubicBezTo>
                  <a:pt x="13479" y="3109"/>
                  <a:pt x="13416" y="3052"/>
                  <a:pt x="13302" y="3052"/>
                </a:cubicBezTo>
                <a:cubicBezTo>
                  <a:pt x="13136" y="3052"/>
                  <a:pt x="12859" y="3173"/>
                  <a:pt x="12473" y="3495"/>
                </a:cubicBezTo>
                <a:cubicBezTo>
                  <a:pt x="12406" y="3549"/>
                  <a:pt x="12352" y="3603"/>
                  <a:pt x="12284" y="3657"/>
                </a:cubicBezTo>
                <a:cubicBezTo>
                  <a:pt x="12250" y="3691"/>
                  <a:pt x="12226" y="3715"/>
                  <a:pt x="12203" y="3715"/>
                </a:cubicBezTo>
                <a:cubicBezTo>
                  <a:pt x="12199" y="3715"/>
                  <a:pt x="12194" y="3714"/>
                  <a:pt x="12189" y="3712"/>
                </a:cubicBezTo>
                <a:cubicBezTo>
                  <a:pt x="12162" y="3712"/>
                  <a:pt x="12148" y="3685"/>
                  <a:pt x="12121" y="3643"/>
                </a:cubicBezTo>
                <a:cubicBezTo>
                  <a:pt x="12108" y="3630"/>
                  <a:pt x="12108" y="3603"/>
                  <a:pt x="12094" y="3576"/>
                </a:cubicBezTo>
                <a:cubicBezTo>
                  <a:pt x="12067" y="3495"/>
                  <a:pt x="12040" y="3373"/>
                  <a:pt x="12013" y="3237"/>
                </a:cubicBezTo>
                <a:cubicBezTo>
                  <a:pt x="11959" y="3048"/>
                  <a:pt x="11864" y="2912"/>
                  <a:pt x="11756" y="2818"/>
                </a:cubicBezTo>
                <a:cubicBezTo>
                  <a:pt x="11648" y="2722"/>
                  <a:pt x="11512" y="2682"/>
                  <a:pt x="11404" y="2682"/>
                </a:cubicBezTo>
                <a:cubicBezTo>
                  <a:pt x="11282" y="2682"/>
                  <a:pt x="11119" y="2899"/>
                  <a:pt x="11011" y="3075"/>
                </a:cubicBezTo>
                <a:cubicBezTo>
                  <a:pt x="10984" y="3116"/>
                  <a:pt x="10971" y="3143"/>
                  <a:pt x="10956" y="3170"/>
                </a:cubicBezTo>
                <a:cubicBezTo>
                  <a:pt x="10943" y="3183"/>
                  <a:pt x="10929" y="3197"/>
                  <a:pt x="10929" y="3210"/>
                </a:cubicBezTo>
                <a:lnTo>
                  <a:pt x="10889" y="3291"/>
                </a:lnTo>
                <a:cubicBezTo>
                  <a:pt x="10889" y="3291"/>
                  <a:pt x="10131" y="2601"/>
                  <a:pt x="9331" y="2439"/>
                </a:cubicBezTo>
                <a:lnTo>
                  <a:pt x="9331" y="1937"/>
                </a:lnTo>
                <a:cubicBezTo>
                  <a:pt x="9331" y="1937"/>
                  <a:pt x="9440" y="1870"/>
                  <a:pt x="9548" y="1707"/>
                </a:cubicBezTo>
                <a:cubicBezTo>
                  <a:pt x="9643" y="1558"/>
                  <a:pt x="9738" y="1314"/>
                  <a:pt x="9725" y="976"/>
                </a:cubicBezTo>
                <a:cubicBezTo>
                  <a:pt x="9711" y="895"/>
                  <a:pt x="9698" y="814"/>
                  <a:pt x="9683" y="745"/>
                </a:cubicBezTo>
                <a:cubicBezTo>
                  <a:pt x="9670" y="718"/>
                  <a:pt x="9670" y="705"/>
                  <a:pt x="9656" y="678"/>
                </a:cubicBezTo>
                <a:cubicBezTo>
                  <a:pt x="9643" y="637"/>
                  <a:pt x="9629" y="583"/>
                  <a:pt x="9616" y="543"/>
                </a:cubicBezTo>
                <a:cubicBezTo>
                  <a:pt x="9602" y="516"/>
                  <a:pt x="9575" y="501"/>
                  <a:pt x="9562" y="474"/>
                </a:cubicBezTo>
                <a:cubicBezTo>
                  <a:pt x="9548" y="447"/>
                  <a:pt x="9521" y="407"/>
                  <a:pt x="9508" y="380"/>
                </a:cubicBezTo>
                <a:lnTo>
                  <a:pt x="9440" y="312"/>
                </a:lnTo>
                <a:lnTo>
                  <a:pt x="9386" y="258"/>
                </a:lnTo>
                <a:cubicBezTo>
                  <a:pt x="9345" y="231"/>
                  <a:pt x="9318" y="204"/>
                  <a:pt x="9291" y="176"/>
                </a:cubicBezTo>
                <a:cubicBezTo>
                  <a:pt x="9277" y="176"/>
                  <a:pt x="9250" y="163"/>
                  <a:pt x="9237" y="149"/>
                </a:cubicBezTo>
                <a:cubicBezTo>
                  <a:pt x="9196" y="122"/>
                  <a:pt x="9156" y="109"/>
                  <a:pt x="9115" y="95"/>
                </a:cubicBezTo>
                <a:cubicBezTo>
                  <a:pt x="9115" y="82"/>
                  <a:pt x="9102" y="82"/>
                  <a:pt x="9088" y="82"/>
                </a:cubicBezTo>
                <a:cubicBezTo>
                  <a:pt x="9048" y="55"/>
                  <a:pt x="8993" y="41"/>
                  <a:pt x="8952" y="28"/>
                </a:cubicBezTo>
                <a:lnTo>
                  <a:pt x="8939" y="28"/>
                </a:lnTo>
                <a:cubicBezTo>
                  <a:pt x="8885" y="14"/>
                  <a:pt x="8844" y="14"/>
                  <a:pt x="87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 flipH="1" rot="5400000">
            <a:off x="1080039" y="140623"/>
            <a:ext cx="1498325" cy="2218378"/>
          </a:xfrm>
          <a:custGeom>
            <a:rect b="b" l="l" r="r" t="t"/>
            <a:pathLst>
              <a:path extrusionOk="0" h="13815" w="9331">
                <a:moveTo>
                  <a:pt x="4456" y="1"/>
                </a:moveTo>
                <a:lnTo>
                  <a:pt x="3128" y="14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4"/>
                </a:lnTo>
                <a:lnTo>
                  <a:pt x="1043" y="14"/>
                </a:lnTo>
                <a:lnTo>
                  <a:pt x="1043" y="1314"/>
                </a:lnTo>
                <a:cubicBezTo>
                  <a:pt x="1043" y="1314"/>
                  <a:pt x="1747" y="1720"/>
                  <a:pt x="1882" y="1734"/>
                </a:cubicBezTo>
                <a:cubicBezTo>
                  <a:pt x="1626" y="1747"/>
                  <a:pt x="1503" y="2018"/>
                  <a:pt x="2018" y="2059"/>
                </a:cubicBezTo>
                <a:cubicBezTo>
                  <a:pt x="2018" y="2059"/>
                  <a:pt x="2384" y="7002"/>
                  <a:pt x="1301" y="9643"/>
                </a:cubicBezTo>
                <a:cubicBezTo>
                  <a:pt x="759" y="10956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29"/>
                </a:lnTo>
                <a:lnTo>
                  <a:pt x="732" y="12433"/>
                </a:lnTo>
                <a:lnTo>
                  <a:pt x="732" y="12500"/>
                </a:lnTo>
                <a:cubicBezTo>
                  <a:pt x="732" y="12500"/>
                  <a:pt x="55" y="12690"/>
                  <a:pt x="55" y="13069"/>
                </a:cubicBezTo>
                <a:cubicBezTo>
                  <a:pt x="55" y="13448"/>
                  <a:pt x="501" y="13800"/>
                  <a:pt x="4497" y="13814"/>
                </a:cubicBezTo>
                <a:lnTo>
                  <a:pt x="4781" y="13814"/>
                </a:lnTo>
                <a:cubicBezTo>
                  <a:pt x="8220" y="13800"/>
                  <a:pt x="9331" y="13421"/>
                  <a:pt x="9168" y="12988"/>
                </a:cubicBezTo>
                <a:cubicBezTo>
                  <a:pt x="9020" y="12581"/>
                  <a:pt x="8275" y="12473"/>
                  <a:pt x="8275" y="12473"/>
                </a:cubicBezTo>
                <a:lnTo>
                  <a:pt x="8275" y="12446"/>
                </a:lnTo>
                <a:lnTo>
                  <a:pt x="8275" y="12338"/>
                </a:lnTo>
                <a:lnTo>
                  <a:pt x="8275" y="12310"/>
                </a:lnTo>
                <a:lnTo>
                  <a:pt x="8275" y="11985"/>
                </a:lnTo>
                <a:lnTo>
                  <a:pt x="8275" y="11904"/>
                </a:lnTo>
                <a:cubicBezTo>
                  <a:pt x="8830" y="11688"/>
                  <a:pt x="8843" y="11214"/>
                  <a:pt x="7991" y="10022"/>
                </a:cubicBezTo>
                <a:cubicBezTo>
                  <a:pt x="6853" y="8424"/>
                  <a:pt x="6609" y="3454"/>
                  <a:pt x="6731" y="2045"/>
                </a:cubicBezTo>
                <a:cubicBezTo>
                  <a:pt x="7029" y="1951"/>
                  <a:pt x="6920" y="1788"/>
                  <a:pt x="6745" y="1720"/>
                </a:cubicBezTo>
                <a:cubicBezTo>
                  <a:pt x="6826" y="1680"/>
                  <a:pt x="7097" y="1517"/>
                  <a:pt x="7287" y="1409"/>
                </a:cubicBezTo>
                <a:cubicBezTo>
                  <a:pt x="7381" y="1341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07"/>
                </a:lnTo>
                <a:lnTo>
                  <a:pt x="5607" y="407"/>
                </a:lnTo>
                <a:lnTo>
                  <a:pt x="55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 txBox="1"/>
          <p:nvPr>
            <p:ph type="title"/>
          </p:nvPr>
        </p:nvSpPr>
        <p:spPr>
          <a:xfrm>
            <a:off x="720000" y="23103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9"/>
          <p:cNvSpPr txBox="1"/>
          <p:nvPr>
            <p:ph idx="1" type="subTitle"/>
          </p:nvPr>
        </p:nvSpPr>
        <p:spPr>
          <a:xfrm>
            <a:off x="720000" y="3651600"/>
            <a:ext cx="34752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9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947925" y="922700"/>
            <a:ext cx="32655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900">
                <a:solidFill>
                  <a:schemeClr val="lt2"/>
                </a:solidFill>
                <a:latin typeface="Oranienbaum"/>
                <a:ea typeface="Oranienbaum"/>
                <a:cs typeface="Oranienbaum"/>
                <a:sym typeface="Oranienbaum"/>
              </a:defRPr>
            </a:lvl1pPr>
          </a:lstStyle>
          <a:p/>
        </p:txBody>
      </p:sp>
      <p:sp>
        <p:nvSpPr>
          <p:cNvPr id="87" name="Google Shape;87;p10"/>
          <p:cNvSpPr/>
          <p:nvPr/>
        </p:nvSpPr>
        <p:spPr>
          <a:xfrm>
            <a:off x="333900" y="268500"/>
            <a:ext cx="8476200" cy="4606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/>
          <p:nvPr/>
        </p:nvSpPr>
        <p:spPr>
          <a:xfrm>
            <a:off x="209625" y="144000"/>
            <a:ext cx="247800" cy="2478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"/>
          <p:cNvSpPr/>
          <p:nvPr/>
        </p:nvSpPr>
        <p:spPr>
          <a:xfrm>
            <a:off x="209625" y="4751825"/>
            <a:ext cx="247800" cy="2478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8686100" y="144000"/>
            <a:ext cx="247800" cy="2478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8686100" y="4751825"/>
            <a:ext cx="247800" cy="2478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b="1" sz="3200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b="1" sz="3200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b="1" sz="3200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b="1" sz="3200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b="1" sz="3200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b="1" sz="3200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b="1" sz="3200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b="1" sz="3200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anienbaum"/>
              <a:buNone/>
              <a:defRPr b="1" sz="3200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○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■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○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■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○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■"/>
              <a:defRPr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ctrTitle"/>
          </p:nvPr>
        </p:nvSpPr>
        <p:spPr>
          <a:xfrm>
            <a:off x="2178025" y="1180900"/>
            <a:ext cx="4788000" cy="22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Solving</a:t>
            </a:r>
            <a:r>
              <a:rPr lang="en" sz="4500"/>
              <a:t> </a:t>
            </a:r>
            <a:r>
              <a:rPr lang="en" sz="4500"/>
              <a:t>2P</a:t>
            </a:r>
            <a:r>
              <a:rPr lang="en" sz="4500"/>
              <a:t>0    with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Reinforcement Learning</a:t>
            </a:r>
            <a:endParaRPr sz="4500"/>
          </a:p>
        </p:txBody>
      </p:sp>
      <p:sp>
        <p:nvSpPr>
          <p:cNvPr id="315" name="Google Shape;315;p30"/>
          <p:cNvSpPr txBox="1"/>
          <p:nvPr>
            <p:ph idx="1" type="subTitle"/>
          </p:nvPr>
        </p:nvSpPr>
        <p:spPr>
          <a:xfrm>
            <a:off x="2274425" y="3461900"/>
            <a:ext cx="45951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Pratim Chowdhary, Hardik Gupta, Sarah Nam</a:t>
            </a:r>
            <a:endParaRPr/>
          </a:p>
        </p:txBody>
      </p:sp>
      <p:sp>
        <p:nvSpPr>
          <p:cNvPr id="316" name="Google Shape;316;p30"/>
          <p:cNvSpPr/>
          <p:nvPr/>
        </p:nvSpPr>
        <p:spPr>
          <a:xfrm>
            <a:off x="3812225" y="7918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"/>
          <p:cNvSpPr/>
          <p:nvPr/>
        </p:nvSpPr>
        <p:spPr>
          <a:xfrm>
            <a:off x="4482425" y="7918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5152625" y="7918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/>
          <p:nvPr/>
        </p:nvSpPr>
        <p:spPr>
          <a:xfrm>
            <a:off x="3812225" y="41726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4482425" y="41726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5152625" y="4172600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"/>
          <p:cNvSpPr txBox="1"/>
          <p:nvPr/>
        </p:nvSpPr>
        <p:spPr>
          <a:xfrm>
            <a:off x="3818375" y="113522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rPr>
              <a:t>∑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idx="1" type="subTitle"/>
          </p:nvPr>
        </p:nvSpPr>
        <p:spPr>
          <a:xfrm>
            <a:off x="705238" y="3477375"/>
            <a:ext cx="36576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Two Machine Learning agents play against each other.</a:t>
            </a:r>
            <a:endParaRPr i="1"/>
          </a:p>
        </p:txBody>
      </p:sp>
      <p:sp>
        <p:nvSpPr>
          <p:cNvPr id="418" name="Google Shape;418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Scenarios</a:t>
            </a:r>
            <a:endParaRPr/>
          </a:p>
        </p:txBody>
      </p:sp>
      <p:sp>
        <p:nvSpPr>
          <p:cNvPr id="419" name="Google Shape;419;p39"/>
          <p:cNvSpPr txBox="1"/>
          <p:nvPr>
            <p:ph idx="2" type="subTitle"/>
          </p:nvPr>
        </p:nvSpPr>
        <p:spPr>
          <a:xfrm>
            <a:off x="705239" y="2791575"/>
            <a:ext cx="36576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Agent 1 v. Agent 2</a:t>
            </a:r>
            <a:endParaRPr sz="2500"/>
          </a:p>
        </p:txBody>
      </p:sp>
      <p:sp>
        <p:nvSpPr>
          <p:cNvPr id="420" name="Google Shape;420;p39"/>
          <p:cNvSpPr txBox="1"/>
          <p:nvPr>
            <p:ph idx="3" type="subTitle"/>
          </p:nvPr>
        </p:nvSpPr>
        <p:spPr>
          <a:xfrm>
            <a:off x="4781163" y="3472875"/>
            <a:ext cx="36576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One Machine Learning Agent plays against the computer AKA Simplex Algorithm.</a:t>
            </a:r>
            <a:endParaRPr i="1"/>
          </a:p>
        </p:txBody>
      </p:sp>
      <p:sp>
        <p:nvSpPr>
          <p:cNvPr id="421" name="Google Shape;421;p39"/>
          <p:cNvSpPr txBox="1"/>
          <p:nvPr>
            <p:ph idx="4" type="subTitle"/>
          </p:nvPr>
        </p:nvSpPr>
        <p:spPr>
          <a:xfrm>
            <a:off x="4781167" y="2791575"/>
            <a:ext cx="36576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Agent v. Linear Solver</a:t>
            </a:r>
            <a:endParaRPr sz="2500"/>
          </a:p>
        </p:txBody>
      </p:sp>
      <p:pic>
        <p:nvPicPr>
          <p:cNvPr id="422" name="Google Shape;422;p39"/>
          <p:cNvPicPr preferRelativeResize="0"/>
          <p:nvPr/>
        </p:nvPicPr>
        <p:blipFill rotWithShape="1">
          <a:blip r:embed="rId3">
            <a:alphaModFix/>
          </a:blip>
          <a:srcRect b="7272" l="18084" r="18078" t="7264"/>
          <a:stretch/>
        </p:blipFill>
        <p:spPr>
          <a:xfrm>
            <a:off x="1162438" y="1514775"/>
            <a:ext cx="1371602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9"/>
          <p:cNvPicPr preferRelativeResize="0"/>
          <p:nvPr/>
        </p:nvPicPr>
        <p:blipFill rotWithShape="1">
          <a:blip r:embed="rId3">
            <a:alphaModFix/>
          </a:blip>
          <a:srcRect b="7272" l="18084" r="18078" t="7264"/>
          <a:stretch/>
        </p:blipFill>
        <p:spPr>
          <a:xfrm flipH="1">
            <a:off x="2534038" y="1514775"/>
            <a:ext cx="1371602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75" y="1514775"/>
            <a:ext cx="2647186" cy="13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/ Loss</a:t>
            </a:r>
            <a:endParaRPr/>
          </a:p>
        </p:txBody>
      </p:sp>
      <p:grpSp>
        <p:nvGrpSpPr>
          <p:cNvPr id="430" name="Google Shape;430;p40"/>
          <p:cNvGrpSpPr/>
          <p:nvPr/>
        </p:nvGrpSpPr>
        <p:grpSpPr>
          <a:xfrm>
            <a:off x="815900" y="681625"/>
            <a:ext cx="7512200" cy="179100"/>
            <a:chOff x="815900" y="681625"/>
            <a:chExt cx="7512200" cy="179100"/>
          </a:xfrm>
        </p:grpSpPr>
        <p:sp>
          <p:nvSpPr>
            <p:cNvPr id="431" name="Google Shape;431;p40"/>
            <p:cNvSpPr/>
            <p:nvPr/>
          </p:nvSpPr>
          <p:spPr>
            <a:xfrm>
              <a:off x="8159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81490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3" name="Google Shape;4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00" y="1092074"/>
            <a:ext cx="3631425" cy="34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975" y="1092075"/>
            <a:ext cx="3968851" cy="34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>
            <p:ph type="title"/>
          </p:nvPr>
        </p:nvSpPr>
        <p:spPr>
          <a:xfrm>
            <a:off x="1060200" y="484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Setup for Agent vs Comp</a:t>
            </a:r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6890475" y="1378501"/>
            <a:ext cx="519636" cy="828763"/>
          </a:xfrm>
          <a:custGeom>
            <a:rect b="b" l="l" r="r" t="t"/>
            <a:pathLst>
              <a:path extrusionOk="0" h="45826" w="28733">
                <a:moveTo>
                  <a:pt x="14521" y="0"/>
                </a:moveTo>
                <a:cubicBezTo>
                  <a:pt x="14369" y="0"/>
                  <a:pt x="14216" y="12"/>
                  <a:pt x="14068" y="12"/>
                </a:cubicBezTo>
                <a:lnTo>
                  <a:pt x="13585" y="12"/>
                </a:lnTo>
                <a:cubicBezTo>
                  <a:pt x="13472" y="12"/>
                  <a:pt x="13356" y="9"/>
                  <a:pt x="13238" y="9"/>
                </a:cubicBezTo>
                <a:cubicBezTo>
                  <a:pt x="13124" y="9"/>
                  <a:pt x="13009" y="12"/>
                  <a:pt x="12894" y="26"/>
                </a:cubicBezTo>
                <a:cubicBezTo>
                  <a:pt x="12852" y="26"/>
                  <a:pt x="12825" y="40"/>
                  <a:pt x="12784" y="53"/>
                </a:cubicBezTo>
                <a:lnTo>
                  <a:pt x="12769" y="53"/>
                </a:lnTo>
                <a:cubicBezTo>
                  <a:pt x="12673" y="95"/>
                  <a:pt x="12576" y="192"/>
                  <a:pt x="12590" y="344"/>
                </a:cubicBezTo>
                <a:cubicBezTo>
                  <a:pt x="12590" y="786"/>
                  <a:pt x="12618" y="1214"/>
                  <a:pt x="12645" y="1656"/>
                </a:cubicBezTo>
                <a:cubicBezTo>
                  <a:pt x="12203" y="1656"/>
                  <a:pt x="11774" y="1671"/>
                  <a:pt x="11332" y="1671"/>
                </a:cubicBezTo>
                <a:cubicBezTo>
                  <a:pt x="11236" y="1671"/>
                  <a:pt x="11166" y="1698"/>
                  <a:pt x="11125" y="1754"/>
                </a:cubicBezTo>
                <a:cubicBezTo>
                  <a:pt x="11056" y="1809"/>
                  <a:pt x="11015" y="1877"/>
                  <a:pt x="11015" y="1988"/>
                </a:cubicBezTo>
                <a:cubicBezTo>
                  <a:pt x="11028" y="2445"/>
                  <a:pt x="11056" y="2900"/>
                  <a:pt x="11070" y="3370"/>
                </a:cubicBezTo>
                <a:cubicBezTo>
                  <a:pt x="11070" y="3481"/>
                  <a:pt x="11125" y="3563"/>
                  <a:pt x="11194" y="3605"/>
                </a:cubicBezTo>
                <a:cubicBezTo>
                  <a:pt x="11208" y="3619"/>
                  <a:pt x="11208" y="3619"/>
                  <a:pt x="11221" y="3619"/>
                </a:cubicBezTo>
                <a:lnTo>
                  <a:pt x="11221" y="3633"/>
                </a:lnTo>
                <a:cubicBezTo>
                  <a:pt x="11263" y="3661"/>
                  <a:pt x="11319" y="3674"/>
                  <a:pt x="11387" y="3674"/>
                </a:cubicBezTo>
                <a:cubicBezTo>
                  <a:pt x="11506" y="3681"/>
                  <a:pt x="11624" y="3684"/>
                  <a:pt x="11741" y="3684"/>
                </a:cubicBezTo>
                <a:cubicBezTo>
                  <a:pt x="12089" y="3684"/>
                  <a:pt x="12432" y="3661"/>
                  <a:pt x="12784" y="3661"/>
                </a:cubicBezTo>
                <a:cubicBezTo>
                  <a:pt x="12784" y="3937"/>
                  <a:pt x="12797" y="4214"/>
                  <a:pt x="12784" y="4490"/>
                </a:cubicBezTo>
                <a:cubicBezTo>
                  <a:pt x="11125" y="4586"/>
                  <a:pt x="9370" y="5802"/>
                  <a:pt x="8762" y="7350"/>
                </a:cubicBezTo>
                <a:cubicBezTo>
                  <a:pt x="8444" y="8152"/>
                  <a:pt x="8485" y="9174"/>
                  <a:pt x="8748" y="9976"/>
                </a:cubicBezTo>
                <a:cubicBezTo>
                  <a:pt x="8942" y="10626"/>
                  <a:pt x="9370" y="11164"/>
                  <a:pt x="9826" y="11676"/>
                </a:cubicBezTo>
                <a:cubicBezTo>
                  <a:pt x="9108" y="11800"/>
                  <a:pt x="8472" y="12325"/>
                  <a:pt x="8389" y="13127"/>
                </a:cubicBezTo>
                <a:cubicBezTo>
                  <a:pt x="8347" y="13556"/>
                  <a:pt x="8430" y="14108"/>
                  <a:pt x="8831" y="14357"/>
                </a:cubicBezTo>
                <a:cubicBezTo>
                  <a:pt x="8872" y="14385"/>
                  <a:pt x="8914" y="14398"/>
                  <a:pt x="8955" y="14426"/>
                </a:cubicBezTo>
                <a:cubicBezTo>
                  <a:pt x="8623" y="14757"/>
                  <a:pt x="8485" y="15282"/>
                  <a:pt x="8638" y="15863"/>
                </a:cubicBezTo>
                <a:cubicBezTo>
                  <a:pt x="8840" y="16609"/>
                  <a:pt x="9470" y="16763"/>
                  <a:pt x="10116" y="16763"/>
                </a:cubicBezTo>
                <a:cubicBezTo>
                  <a:pt x="10307" y="16763"/>
                  <a:pt x="10500" y="16750"/>
                  <a:pt x="10683" y="16734"/>
                </a:cubicBezTo>
                <a:cubicBezTo>
                  <a:pt x="10987" y="17563"/>
                  <a:pt x="10904" y="18627"/>
                  <a:pt x="10917" y="19470"/>
                </a:cubicBezTo>
                <a:cubicBezTo>
                  <a:pt x="10945" y="21197"/>
                  <a:pt x="10849" y="22925"/>
                  <a:pt x="10655" y="24652"/>
                </a:cubicBezTo>
                <a:cubicBezTo>
                  <a:pt x="10448" y="26449"/>
                  <a:pt x="10130" y="28260"/>
                  <a:pt x="9563" y="29986"/>
                </a:cubicBezTo>
                <a:cubicBezTo>
                  <a:pt x="9163" y="31162"/>
                  <a:pt x="8568" y="32612"/>
                  <a:pt x="7366" y="33179"/>
                </a:cubicBezTo>
                <a:cubicBezTo>
                  <a:pt x="7269" y="33220"/>
                  <a:pt x="7173" y="33373"/>
                  <a:pt x="7228" y="33539"/>
                </a:cubicBezTo>
                <a:cubicBezTo>
                  <a:pt x="7380" y="34036"/>
                  <a:pt x="7505" y="34478"/>
                  <a:pt x="7352" y="34989"/>
                </a:cubicBezTo>
                <a:cubicBezTo>
                  <a:pt x="7201" y="35529"/>
                  <a:pt x="6633" y="35860"/>
                  <a:pt x="6191" y="36122"/>
                </a:cubicBezTo>
                <a:cubicBezTo>
                  <a:pt x="5432" y="36565"/>
                  <a:pt x="4588" y="36869"/>
                  <a:pt x="3897" y="37436"/>
                </a:cubicBezTo>
                <a:cubicBezTo>
                  <a:pt x="3372" y="37878"/>
                  <a:pt x="2736" y="38348"/>
                  <a:pt x="2502" y="39039"/>
                </a:cubicBezTo>
                <a:cubicBezTo>
                  <a:pt x="2405" y="39343"/>
                  <a:pt x="2349" y="39675"/>
                  <a:pt x="2419" y="40006"/>
                </a:cubicBezTo>
                <a:cubicBezTo>
                  <a:pt x="2460" y="40324"/>
                  <a:pt x="2612" y="40614"/>
                  <a:pt x="2709" y="40904"/>
                </a:cubicBezTo>
                <a:cubicBezTo>
                  <a:pt x="2611" y="40890"/>
                  <a:pt x="2513" y="40883"/>
                  <a:pt x="2415" y="40883"/>
                </a:cubicBezTo>
                <a:cubicBezTo>
                  <a:pt x="1860" y="40883"/>
                  <a:pt x="1305" y="41107"/>
                  <a:pt x="871" y="41471"/>
                </a:cubicBezTo>
                <a:cubicBezTo>
                  <a:pt x="111" y="42120"/>
                  <a:pt x="0" y="43378"/>
                  <a:pt x="346" y="44276"/>
                </a:cubicBezTo>
                <a:cubicBezTo>
                  <a:pt x="829" y="45506"/>
                  <a:pt x="2902" y="45617"/>
                  <a:pt x="3994" y="45728"/>
                </a:cubicBezTo>
                <a:cubicBezTo>
                  <a:pt x="4695" y="45796"/>
                  <a:pt x="6950" y="45826"/>
                  <a:pt x="9726" y="45826"/>
                </a:cubicBezTo>
                <a:cubicBezTo>
                  <a:pt x="15277" y="45826"/>
                  <a:pt x="22908" y="45709"/>
                  <a:pt x="24337" y="45562"/>
                </a:cubicBezTo>
                <a:cubicBezTo>
                  <a:pt x="25428" y="45451"/>
                  <a:pt x="27515" y="45313"/>
                  <a:pt x="28040" y="44110"/>
                </a:cubicBezTo>
                <a:cubicBezTo>
                  <a:pt x="28733" y="42546"/>
                  <a:pt x="27605" y="40662"/>
                  <a:pt x="26026" y="40662"/>
                </a:cubicBezTo>
                <a:cubicBezTo>
                  <a:pt x="25903" y="40662"/>
                  <a:pt x="25777" y="40673"/>
                  <a:pt x="25649" y="40697"/>
                </a:cubicBezTo>
                <a:cubicBezTo>
                  <a:pt x="25746" y="40406"/>
                  <a:pt x="25884" y="40117"/>
                  <a:pt x="25925" y="39813"/>
                </a:cubicBezTo>
                <a:cubicBezTo>
                  <a:pt x="25981" y="39481"/>
                  <a:pt x="25940" y="39149"/>
                  <a:pt x="25815" y="38831"/>
                </a:cubicBezTo>
                <a:cubicBezTo>
                  <a:pt x="25580" y="38154"/>
                  <a:pt x="24945" y="37698"/>
                  <a:pt x="24405" y="37270"/>
                </a:cubicBezTo>
                <a:cubicBezTo>
                  <a:pt x="23714" y="36703"/>
                  <a:pt x="22872" y="36399"/>
                  <a:pt x="22084" y="35984"/>
                </a:cubicBezTo>
                <a:cubicBezTo>
                  <a:pt x="20992" y="35404"/>
                  <a:pt x="20591" y="34589"/>
                  <a:pt x="21006" y="33414"/>
                </a:cubicBezTo>
                <a:cubicBezTo>
                  <a:pt x="21075" y="33262"/>
                  <a:pt x="20965" y="33110"/>
                  <a:pt x="20854" y="33054"/>
                </a:cubicBezTo>
                <a:cubicBezTo>
                  <a:pt x="19679" y="32529"/>
                  <a:pt x="19071" y="31162"/>
                  <a:pt x="18656" y="30029"/>
                </a:cubicBezTo>
                <a:cubicBezTo>
                  <a:pt x="18021" y="28328"/>
                  <a:pt x="17689" y="26518"/>
                  <a:pt x="17440" y="24722"/>
                </a:cubicBezTo>
                <a:cubicBezTo>
                  <a:pt x="17206" y="23008"/>
                  <a:pt x="17081" y="21267"/>
                  <a:pt x="17068" y="19526"/>
                </a:cubicBezTo>
                <a:cubicBezTo>
                  <a:pt x="17053" y="18654"/>
                  <a:pt x="16957" y="17536"/>
                  <a:pt x="17247" y="16679"/>
                </a:cubicBezTo>
                <a:cubicBezTo>
                  <a:pt x="17410" y="16690"/>
                  <a:pt x="17575" y="16698"/>
                  <a:pt x="17736" y="16698"/>
                </a:cubicBezTo>
                <a:cubicBezTo>
                  <a:pt x="18407" y="16698"/>
                  <a:pt x="19022" y="16549"/>
                  <a:pt x="19279" y="15780"/>
                </a:cubicBezTo>
                <a:cubicBezTo>
                  <a:pt x="19472" y="15186"/>
                  <a:pt x="19306" y="14674"/>
                  <a:pt x="18933" y="14343"/>
                </a:cubicBezTo>
                <a:cubicBezTo>
                  <a:pt x="18988" y="14315"/>
                  <a:pt x="19030" y="14302"/>
                  <a:pt x="19071" y="14274"/>
                </a:cubicBezTo>
                <a:cubicBezTo>
                  <a:pt x="19458" y="14011"/>
                  <a:pt x="19541" y="13458"/>
                  <a:pt x="19485" y="13030"/>
                </a:cubicBezTo>
                <a:cubicBezTo>
                  <a:pt x="19403" y="12229"/>
                  <a:pt x="18754" y="11717"/>
                  <a:pt x="18007" y="11593"/>
                </a:cubicBezTo>
                <a:cubicBezTo>
                  <a:pt x="18450" y="11081"/>
                  <a:pt x="18850" y="10543"/>
                  <a:pt x="19085" y="9893"/>
                </a:cubicBezTo>
                <a:cubicBezTo>
                  <a:pt x="19375" y="9078"/>
                  <a:pt x="19292" y="8069"/>
                  <a:pt x="19016" y="7267"/>
                </a:cubicBezTo>
                <a:cubicBezTo>
                  <a:pt x="18477" y="5719"/>
                  <a:pt x="16556" y="4545"/>
                  <a:pt x="14939" y="4476"/>
                </a:cubicBezTo>
                <a:cubicBezTo>
                  <a:pt x="14925" y="4199"/>
                  <a:pt x="14939" y="3923"/>
                  <a:pt x="14925" y="3646"/>
                </a:cubicBezTo>
                <a:cubicBezTo>
                  <a:pt x="15028" y="3644"/>
                  <a:pt x="15130" y="3643"/>
                  <a:pt x="15232" y="3643"/>
                </a:cubicBezTo>
                <a:cubicBezTo>
                  <a:pt x="15427" y="3643"/>
                  <a:pt x="15621" y="3646"/>
                  <a:pt x="15813" y="3646"/>
                </a:cubicBezTo>
                <a:cubicBezTo>
                  <a:pt x="15984" y="3646"/>
                  <a:pt x="16154" y="3643"/>
                  <a:pt x="16321" y="3633"/>
                </a:cubicBezTo>
                <a:cubicBezTo>
                  <a:pt x="16390" y="3633"/>
                  <a:pt x="16445" y="3605"/>
                  <a:pt x="16487" y="3578"/>
                </a:cubicBezTo>
                <a:lnTo>
                  <a:pt x="16500" y="3578"/>
                </a:lnTo>
                <a:lnTo>
                  <a:pt x="16515" y="3563"/>
                </a:lnTo>
                <a:cubicBezTo>
                  <a:pt x="16583" y="3508"/>
                  <a:pt x="16639" y="3425"/>
                  <a:pt x="16639" y="3315"/>
                </a:cubicBezTo>
                <a:cubicBezTo>
                  <a:pt x="16639" y="2859"/>
                  <a:pt x="16666" y="2403"/>
                  <a:pt x="16666" y="1933"/>
                </a:cubicBezTo>
                <a:cubicBezTo>
                  <a:pt x="16666" y="1837"/>
                  <a:pt x="16625" y="1754"/>
                  <a:pt x="16556" y="1698"/>
                </a:cubicBezTo>
                <a:cubicBezTo>
                  <a:pt x="16500" y="1656"/>
                  <a:pt x="16432" y="1629"/>
                  <a:pt x="16349" y="1629"/>
                </a:cubicBezTo>
                <a:cubicBezTo>
                  <a:pt x="15907" y="1629"/>
                  <a:pt x="15478" y="1629"/>
                  <a:pt x="15036" y="1643"/>
                </a:cubicBezTo>
                <a:cubicBezTo>
                  <a:pt x="15050" y="1201"/>
                  <a:pt x="15078" y="759"/>
                  <a:pt x="15078" y="330"/>
                </a:cubicBezTo>
                <a:cubicBezTo>
                  <a:pt x="15078" y="178"/>
                  <a:pt x="14980" y="81"/>
                  <a:pt x="14884" y="40"/>
                </a:cubicBezTo>
                <a:lnTo>
                  <a:pt x="14870" y="40"/>
                </a:lnTo>
                <a:cubicBezTo>
                  <a:pt x="14829" y="26"/>
                  <a:pt x="14787" y="12"/>
                  <a:pt x="14746" y="12"/>
                </a:cubicBezTo>
                <a:cubicBezTo>
                  <a:pt x="14672" y="3"/>
                  <a:pt x="14597" y="0"/>
                  <a:pt x="145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1"/>
          <p:cNvSpPr/>
          <p:nvPr/>
        </p:nvSpPr>
        <p:spPr>
          <a:xfrm>
            <a:off x="7454462" y="2207187"/>
            <a:ext cx="489543" cy="740092"/>
          </a:xfrm>
          <a:custGeom>
            <a:rect b="b" l="l" r="r" t="t"/>
            <a:pathLst>
              <a:path extrusionOk="0" h="40923" w="27069">
                <a:moveTo>
                  <a:pt x="13157" y="0"/>
                </a:moveTo>
                <a:cubicBezTo>
                  <a:pt x="12315" y="14"/>
                  <a:pt x="11458" y="345"/>
                  <a:pt x="11250" y="1230"/>
                </a:cubicBezTo>
                <a:cubicBezTo>
                  <a:pt x="11112" y="1824"/>
                  <a:pt x="11320" y="2390"/>
                  <a:pt x="11692" y="2847"/>
                </a:cubicBezTo>
                <a:cubicBezTo>
                  <a:pt x="10725" y="3109"/>
                  <a:pt x="10076" y="3925"/>
                  <a:pt x="9938" y="4961"/>
                </a:cubicBezTo>
                <a:cubicBezTo>
                  <a:pt x="9453" y="5016"/>
                  <a:pt x="8984" y="5016"/>
                  <a:pt x="8500" y="5031"/>
                </a:cubicBezTo>
                <a:lnTo>
                  <a:pt x="8458" y="5031"/>
                </a:lnTo>
                <a:cubicBezTo>
                  <a:pt x="8320" y="5058"/>
                  <a:pt x="8252" y="5141"/>
                  <a:pt x="8210" y="5252"/>
                </a:cubicBezTo>
                <a:cubicBezTo>
                  <a:pt x="8169" y="5362"/>
                  <a:pt x="8196" y="5500"/>
                  <a:pt x="8307" y="5597"/>
                </a:cubicBezTo>
                <a:cubicBezTo>
                  <a:pt x="8320" y="5611"/>
                  <a:pt x="8348" y="5624"/>
                  <a:pt x="8362" y="5624"/>
                </a:cubicBezTo>
                <a:cubicBezTo>
                  <a:pt x="9205" y="6109"/>
                  <a:pt x="9730" y="7408"/>
                  <a:pt x="9827" y="8388"/>
                </a:cubicBezTo>
                <a:cubicBezTo>
                  <a:pt x="9026" y="8430"/>
                  <a:pt x="8293" y="8955"/>
                  <a:pt x="8210" y="9812"/>
                </a:cubicBezTo>
                <a:cubicBezTo>
                  <a:pt x="8169" y="10227"/>
                  <a:pt x="8252" y="10752"/>
                  <a:pt x="8639" y="11001"/>
                </a:cubicBezTo>
                <a:cubicBezTo>
                  <a:pt x="8666" y="11014"/>
                  <a:pt x="8707" y="11028"/>
                  <a:pt x="8735" y="11042"/>
                </a:cubicBezTo>
                <a:cubicBezTo>
                  <a:pt x="8431" y="11373"/>
                  <a:pt x="8307" y="11871"/>
                  <a:pt x="8458" y="12423"/>
                </a:cubicBezTo>
                <a:cubicBezTo>
                  <a:pt x="8641" y="13130"/>
                  <a:pt x="9237" y="13281"/>
                  <a:pt x="9856" y="13281"/>
                </a:cubicBezTo>
                <a:cubicBezTo>
                  <a:pt x="10036" y="13281"/>
                  <a:pt x="10219" y="13268"/>
                  <a:pt x="10393" y="13253"/>
                </a:cubicBezTo>
                <a:cubicBezTo>
                  <a:pt x="10670" y="14041"/>
                  <a:pt x="10601" y="15036"/>
                  <a:pt x="10614" y="15823"/>
                </a:cubicBezTo>
                <a:cubicBezTo>
                  <a:pt x="10642" y="17468"/>
                  <a:pt x="10546" y="19099"/>
                  <a:pt x="10366" y="20730"/>
                </a:cubicBezTo>
                <a:cubicBezTo>
                  <a:pt x="10172" y="22443"/>
                  <a:pt x="9868" y="24170"/>
                  <a:pt x="9330" y="25801"/>
                </a:cubicBezTo>
                <a:cubicBezTo>
                  <a:pt x="8956" y="26921"/>
                  <a:pt x="8390" y="28303"/>
                  <a:pt x="7257" y="28828"/>
                </a:cubicBezTo>
                <a:cubicBezTo>
                  <a:pt x="7146" y="28869"/>
                  <a:pt x="7021" y="29035"/>
                  <a:pt x="7104" y="29187"/>
                </a:cubicBezTo>
                <a:cubicBezTo>
                  <a:pt x="7491" y="30237"/>
                  <a:pt x="7201" y="30969"/>
                  <a:pt x="6247" y="31550"/>
                </a:cubicBezTo>
                <a:cubicBezTo>
                  <a:pt x="5488" y="32020"/>
                  <a:pt x="4631" y="32310"/>
                  <a:pt x="3940" y="32891"/>
                </a:cubicBezTo>
                <a:cubicBezTo>
                  <a:pt x="3443" y="33291"/>
                  <a:pt x="2875" y="33733"/>
                  <a:pt x="2641" y="34356"/>
                </a:cubicBezTo>
                <a:cubicBezTo>
                  <a:pt x="2530" y="34660"/>
                  <a:pt x="2475" y="34991"/>
                  <a:pt x="2530" y="35323"/>
                </a:cubicBezTo>
                <a:cubicBezTo>
                  <a:pt x="2586" y="35613"/>
                  <a:pt x="2710" y="35876"/>
                  <a:pt x="2807" y="36152"/>
                </a:cubicBezTo>
                <a:cubicBezTo>
                  <a:pt x="2697" y="36134"/>
                  <a:pt x="2590" y="36125"/>
                  <a:pt x="2486" y="36125"/>
                </a:cubicBezTo>
                <a:cubicBezTo>
                  <a:pt x="988" y="36125"/>
                  <a:pt x="1" y="37900"/>
                  <a:pt x="581" y="39386"/>
                </a:cubicBezTo>
                <a:cubicBezTo>
                  <a:pt x="1038" y="40575"/>
                  <a:pt x="3028" y="40671"/>
                  <a:pt x="4078" y="40781"/>
                </a:cubicBezTo>
                <a:cubicBezTo>
                  <a:pt x="5119" y="40883"/>
                  <a:pt x="7337" y="40923"/>
                  <a:pt x="9905" y="40923"/>
                </a:cubicBezTo>
                <a:cubicBezTo>
                  <a:pt x="15043" y="40923"/>
                  <a:pt x="21587" y="40763"/>
                  <a:pt x="22941" y="40615"/>
                </a:cubicBezTo>
                <a:cubicBezTo>
                  <a:pt x="23978" y="40505"/>
                  <a:pt x="25885" y="40353"/>
                  <a:pt x="26396" y="39233"/>
                </a:cubicBezTo>
                <a:cubicBezTo>
                  <a:pt x="27068" y="37734"/>
                  <a:pt x="25975" y="35932"/>
                  <a:pt x="24451" y="35932"/>
                </a:cubicBezTo>
                <a:cubicBezTo>
                  <a:pt x="24346" y="35932"/>
                  <a:pt x="24239" y="35941"/>
                  <a:pt x="24130" y="35959"/>
                </a:cubicBezTo>
                <a:cubicBezTo>
                  <a:pt x="24213" y="35751"/>
                  <a:pt x="24310" y="35544"/>
                  <a:pt x="24365" y="35323"/>
                </a:cubicBezTo>
                <a:cubicBezTo>
                  <a:pt x="24448" y="34991"/>
                  <a:pt x="24421" y="34632"/>
                  <a:pt x="24323" y="34314"/>
                </a:cubicBezTo>
                <a:cubicBezTo>
                  <a:pt x="24130" y="33623"/>
                  <a:pt x="23466" y="33140"/>
                  <a:pt x="22941" y="32725"/>
                </a:cubicBezTo>
                <a:cubicBezTo>
                  <a:pt x="22292" y="32200"/>
                  <a:pt x="21518" y="31909"/>
                  <a:pt x="20785" y="31522"/>
                </a:cubicBezTo>
                <a:cubicBezTo>
                  <a:pt x="19735" y="30984"/>
                  <a:pt x="19321" y="30210"/>
                  <a:pt x="19722" y="29077"/>
                </a:cubicBezTo>
                <a:cubicBezTo>
                  <a:pt x="19735" y="29035"/>
                  <a:pt x="19735" y="28994"/>
                  <a:pt x="19735" y="28952"/>
                </a:cubicBezTo>
                <a:lnTo>
                  <a:pt x="19735" y="28924"/>
                </a:lnTo>
                <a:cubicBezTo>
                  <a:pt x="19722" y="28841"/>
                  <a:pt x="19680" y="28773"/>
                  <a:pt x="19569" y="28717"/>
                </a:cubicBezTo>
                <a:cubicBezTo>
                  <a:pt x="18451" y="28220"/>
                  <a:pt x="17883" y="26921"/>
                  <a:pt x="17483" y="25843"/>
                </a:cubicBezTo>
                <a:cubicBezTo>
                  <a:pt x="16875" y="24240"/>
                  <a:pt x="16557" y="22512"/>
                  <a:pt x="16336" y="20813"/>
                </a:cubicBezTo>
                <a:cubicBezTo>
                  <a:pt x="16114" y="19182"/>
                  <a:pt x="15991" y="17537"/>
                  <a:pt x="15976" y="15893"/>
                </a:cubicBezTo>
                <a:cubicBezTo>
                  <a:pt x="15963" y="15064"/>
                  <a:pt x="15880" y="14013"/>
                  <a:pt x="16142" y="13212"/>
                </a:cubicBezTo>
                <a:cubicBezTo>
                  <a:pt x="16282" y="13219"/>
                  <a:pt x="16423" y="13225"/>
                  <a:pt x="16562" y="13225"/>
                </a:cubicBezTo>
                <a:cubicBezTo>
                  <a:pt x="17217" y="13225"/>
                  <a:pt x="17826" y="13093"/>
                  <a:pt x="18077" y="12341"/>
                </a:cubicBezTo>
                <a:cubicBezTo>
                  <a:pt x="18257" y="11788"/>
                  <a:pt x="18104" y="11290"/>
                  <a:pt x="17773" y="10973"/>
                </a:cubicBezTo>
                <a:cubicBezTo>
                  <a:pt x="17800" y="10945"/>
                  <a:pt x="17828" y="10931"/>
                  <a:pt x="17870" y="10918"/>
                </a:cubicBezTo>
                <a:cubicBezTo>
                  <a:pt x="18243" y="10669"/>
                  <a:pt x="18326" y="10144"/>
                  <a:pt x="18270" y="9729"/>
                </a:cubicBezTo>
                <a:cubicBezTo>
                  <a:pt x="18174" y="8872"/>
                  <a:pt x="17428" y="8361"/>
                  <a:pt x="16640" y="8333"/>
                </a:cubicBezTo>
                <a:cubicBezTo>
                  <a:pt x="16709" y="7338"/>
                  <a:pt x="17220" y="6039"/>
                  <a:pt x="18049" y="5541"/>
                </a:cubicBezTo>
                <a:cubicBezTo>
                  <a:pt x="18077" y="5528"/>
                  <a:pt x="18091" y="5514"/>
                  <a:pt x="18104" y="5500"/>
                </a:cubicBezTo>
                <a:cubicBezTo>
                  <a:pt x="18215" y="5418"/>
                  <a:pt x="18243" y="5279"/>
                  <a:pt x="18187" y="5154"/>
                </a:cubicBezTo>
                <a:cubicBezTo>
                  <a:pt x="18160" y="5058"/>
                  <a:pt x="18077" y="4961"/>
                  <a:pt x="17939" y="4948"/>
                </a:cubicBezTo>
                <a:lnTo>
                  <a:pt x="17898" y="4948"/>
                </a:lnTo>
                <a:cubicBezTo>
                  <a:pt x="17413" y="4948"/>
                  <a:pt x="16944" y="4948"/>
                  <a:pt x="16460" y="4906"/>
                </a:cubicBezTo>
                <a:cubicBezTo>
                  <a:pt x="16308" y="3883"/>
                  <a:pt x="15645" y="3068"/>
                  <a:pt x="14677" y="2819"/>
                </a:cubicBezTo>
                <a:cubicBezTo>
                  <a:pt x="15023" y="2363"/>
                  <a:pt x="15189" y="1810"/>
                  <a:pt x="15079" y="1189"/>
                </a:cubicBezTo>
                <a:cubicBezTo>
                  <a:pt x="14926" y="304"/>
                  <a:pt x="14001" y="0"/>
                  <a:pt x="131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1"/>
          <p:cNvSpPr/>
          <p:nvPr/>
        </p:nvSpPr>
        <p:spPr>
          <a:xfrm>
            <a:off x="6476887" y="2273498"/>
            <a:ext cx="447441" cy="673775"/>
          </a:xfrm>
          <a:custGeom>
            <a:rect b="b" l="l" r="r" t="t"/>
            <a:pathLst>
              <a:path extrusionOk="0" h="37256" w="24741">
                <a:moveTo>
                  <a:pt x="11935" y="0"/>
                </a:moveTo>
                <a:cubicBezTo>
                  <a:pt x="11836" y="0"/>
                  <a:pt x="11740" y="35"/>
                  <a:pt x="11677" y="104"/>
                </a:cubicBezTo>
                <a:cubicBezTo>
                  <a:pt x="10074" y="1651"/>
                  <a:pt x="8278" y="3172"/>
                  <a:pt x="7670" y="5396"/>
                </a:cubicBezTo>
                <a:cubicBezTo>
                  <a:pt x="7366" y="6529"/>
                  <a:pt x="7559" y="7704"/>
                  <a:pt x="8071" y="8727"/>
                </a:cubicBezTo>
                <a:cubicBezTo>
                  <a:pt x="8292" y="9183"/>
                  <a:pt x="8609" y="9556"/>
                  <a:pt x="8969" y="9916"/>
                </a:cubicBezTo>
                <a:cubicBezTo>
                  <a:pt x="9328" y="10247"/>
                  <a:pt x="9757" y="10579"/>
                  <a:pt x="9702" y="11062"/>
                </a:cubicBezTo>
                <a:cubicBezTo>
                  <a:pt x="8278" y="11145"/>
                  <a:pt x="7159" y="11961"/>
                  <a:pt x="6896" y="13439"/>
                </a:cubicBezTo>
                <a:cubicBezTo>
                  <a:pt x="6606" y="15042"/>
                  <a:pt x="7780" y="16700"/>
                  <a:pt x="9425" y="16825"/>
                </a:cubicBezTo>
                <a:cubicBezTo>
                  <a:pt x="10157" y="18152"/>
                  <a:pt x="9646" y="20128"/>
                  <a:pt x="9245" y="21469"/>
                </a:cubicBezTo>
                <a:cubicBezTo>
                  <a:pt x="8817" y="22892"/>
                  <a:pt x="8071" y="24826"/>
                  <a:pt x="6647" y="25532"/>
                </a:cubicBezTo>
                <a:cubicBezTo>
                  <a:pt x="6426" y="25642"/>
                  <a:pt x="6536" y="25891"/>
                  <a:pt x="6619" y="26029"/>
                </a:cubicBezTo>
                <a:cubicBezTo>
                  <a:pt x="6938" y="27010"/>
                  <a:pt x="6619" y="27673"/>
                  <a:pt x="5722" y="28213"/>
                </a:cubicBezTo>
                <a:cubicBezTo>
                  <a:pt x="4989" y="28655"/>
                  <a:pt x="4187" y="28931"/>
                  <a:pt x="3524" y="29484"/>
                </a:cubicBezTo>
                <a:cubicBezTo>
                  <a:pt x="3068" y="29871"/>
                  <a:pt x="2543" y="30271"/>
                  <a:pt x="2308" y="30838"/>
                </a:cubicBezTo>
                <a:cubicBezTo>
                  <a:pt x="2184" y="31142"/>
                  <a:pt x="2142" y="31419"/>
                  <a:pt x="2169" y="31736"/>
                </a:cubicBezTo>
                <a:cubicBezTo>
                  <a:pt x="2184" y="32055"/>
                  <a:pt x="2322" y="32331"/>
                  <a:pt x="2433" y="32621"/>
                </a:cubicBezTo>
                <a:cubicBezTo>
                  <a:pt x="2360" y="32612"/>
                  <a:pt x="2287" y="32608"/>
                  <a:pt x="2214" y="32608"/>
                </a:cubicBezTo>
                <a:cubicBezTo>
                  <a:pt x="1718" y="32608"/>
                  <a:pt x="1225" y="32805"/>
                  <a:pt x="815" y="33118"/>
                </a:cubicBezTo>
                <a:cubicBezTo>
                  <a:pt x="69" y="33713"/>
                  <a:pt x="0" y="34846"/>
                  <a:pt x="277" y="35703"/>
                </a:cubicBezTo>
                <a:cubicBezTo>
                  <a:pt x="636" y="36849"/>
                  <a:pt x="2584" y="36974"/>
                  <a:pt x="3551" y="37085"/>
                </a:cubicBezTo>
                <a:cubicBezTo>
                  <a:pt x="4694" y="37204"/>
                  <a:pt x="7155" y="37255"/>
                  <a:pt x="9899" y="37255"/>
                </a:cubicBezTo>
                <a:cubicBezTo>
                  <a:pt x="14160" y="37255"/>
                  <a:pt x="19105" y="37132"/>
                  <a:pt x="20853" y="36947"/>
                </a:cubicBezTo>
                <a:cubicBezTo>
                  <a:pt x="21863" y="36836"/>
                  <a:pt x="23770" y="36684"/>
                  <a:pt x="24198" y="35537"/>
                </a:cubicBezTo>
                <a:cubicBezTo>
                  <a:pt x="24740" y="34103"/>
                  <a:pt x="23750" y="32416"/>
                  <a:pt x="22310" y="32416"/>
                </a:cubicBezTo>
                <a:cubicBezTo>
                  <a:pt x="22209" y="32416"/>
                  <a:pt x="22106" y="32424"/>
                  <a:pt x="22001" y="32441"/>
                </a:cubicBezTo>
                <a:cubicBezTo>
                  <a:pt x="22097" y="32178"/>
                  <a:pt x="22208" y="31930"/>
                  <a:pt x="22250" y="31653"/>
                </a:cubicBezTo>
                <a:cubicBezTo>
                  <a:pt x="22291" y="31364"/>
                  <a:pt x="22250" y="31087"/>
                  <a:pt x="22167" y="30824"/>
                </a:cubicBezTo>
                <a:cubicBezTo>
                  <a:pt x="21973" y="30175"/>
                  <a:pt x="21365" y="29733"/>
                  <a:pt x="20868" y="29332"/>
                </a:cubicBezTo>
                <a:cubicBezTo>
                  <a:pt x="20245" y="28848"/>
                  <a:pt x="19527" y="28558"/>
                  <a:pt x="18822" y="28198"/>
                </a:cubicBezTo>
                <a:cubicBezTo>
                  <a:pt x="17827" y="27701"/>
                  <a:pt x="17385" y="26997"/>
                  <a:pt x="17717" y="25932"/>
                </a:cubicBezTo>
                <a:cubicBezTo>
                  <a:pt x="17800" y="25711"/>
                  <a:pt x="17896" y="25545"/>
                  <a:pt x="17662" y="25434"/>
                </a:cubicBezTo>
                <a:cubicBezTo>
                  <a:pt x="16224" y="24758"/>
                  <a:pt x="15478" y="22836"/>
                  <a:pt x="15008" y="21427"/>
                </a:cubicBezTo>
                <a:cubicBezTo>
                  <a:pt x="14566" y="20100"/>
                  <a:pt x="14041" y="18110"/>
                  <a:pt x="14745" y="16770"/>
                </a:cubicBezTo>
                <a:cubicBezTo>
                  <a:pt x="16321" y="16632"/>
                  <a:pt x="17468" y="15056"/>
                  <a:pt x="17233" y="13494"/>
                </a:cubicBezTo>
                <a:cubicBezTo>
                  <a:pt x="16998" y="11947"/>
                  <a:pt x="15851" y="11076"/>
                  <a:pt x="14358" y="11021"/>
                </a:cubicBezTo>
                <a:cubicBezTo>
                  <a:pt x="14303" y="10592"/>
                  <a:pt x="14635" y="10288"/>
                  <a:pt x="14966" y="9971"/>
                </a:cubicBezTo>
                <a:cubicBezTo>
                  <a:pt x="15312" y="9625"/>
                  <a:pt x="15602" y="9280"/>
                  <a:pt x="15865" y="8851"/>
                </a:cubicBezTo>
                <a:cubicBezTo>
                  <a:pt x="16445" y="7843"/>
                  <a:pt x="16569" y="6667"/>
                  <a:pt x="16348" y="5534"/>
                </a:cubicBezTo>
                <a:cubicBezTo>
                  <a:pt x="15906" y="3227"/>
                  <a:pt x="13820" y="1609"/>
                  <a:pt x="12202" y="104"/>
                </a:cubicBezTo>
                <a:cubicBezTo>
                  <a:pt x="12133" y="35"/>
                  <a:pt x="12033" y="0"/>
                  <a:pt x="119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1"/>
          <p:cNvSpPr/>
          <p:nvPr/>
        </p:nvSpPr>
        <p:spPr>
          <a:xfrm>
            <a:off x="5915106" y="1594813"/>
            <a:ext cx="475599" cy="612430"/>
          </a:xfrm>
          <a:custGeom>
            <a:rect b="b" l="l" r="r" t="t"/>
            <a:pathLst>
              <a:path extrusionOk="0" h="33864" w="26298">
                <a:moveTo>
                  <a:pt x="6621" y="0"/>
                </a:moveTo>
                <a:cubicBezTo>
                  <a:pt x="6548" y="0"/>
                  <a:pt x="6468" y="31"/>
                  <a:pt x="6398" y="101"/>
                </a:cubicBezTo>
                <a:cubicBezTo>
                  <a:pt x="5445" y="1151"/>
                  <a:pt x="6495" y="2035"/>
                  <a:pt x="6840" y="3058"/>
                </a:cubicBezTo>
                <a:cubicBezTo>
                  <a:pt x="4754" y="3983"/>
                  <a:pt x="3164" y="5822"/>
                  <a:pt x="1976" y="7715"/>
                </a:cubicBezTo>
                <a:cubicBezTo>
                  <a:pt x="1244" y="8890"/>
                  <a:pt x="608" y="10189"/>
                  <a:pt x="345" y="11571"/>
                </a:cubicBezTo>
                <a:cubicBezTo>
                  <a:pt x="0" y="13367"/>
                  <a:pt x="262" y="15219"/>
                  <a:pt x="566" y="17001"/>
                </a:cubicBezTo>
                <a:cubicBezTo>
                  <a:pt x="857" y="18646"/>
                  <a:pt x="1520" y="20042"/>
                  <a:pt x="2252" y="21521"/>
                </a:cubicBezTo>
                <a:cubicBezTo>
                  <a:pt x="2694" y="22391"/>
                  <a:pt x="2985" y="23262"/>
                  <a:pt x="3219" y="24202"/>
                </a:cubicBezTo>
                <a:cubicBezTo>
                  <a:pt x="3496" y="25265"/>
                  <a:pt x="3731" y="26343"/>
                  <a:pt x="3925" y="27421"/>
                </a:cubicBezTo>
                <a:cubicBezTo>
                  <a:pt x="4021" y="27988"/>
                  <a:pt x="4242" y="28762"/>
                  <a:pt x="4187" y="29398"/>
                </a:cubicBezTo>
                <a:cubicBezTo>
                  <a:pt x="4047" y="29367"/>
                  <a:pt x="3911" y="29353"/>
                  <a:pt x="3779" y="29353"/>
                </a:cubicBezTo>
                <a:cubicBezTo>
                  <a:pt x="2364" y="29353"/>
                  <a:pt x="1406" y="31020"/>
                  <a:pt x="1962" y="32411"/>
                </a:cubicBezTo>
                <a:cubicBezTo>
                  <a:pt x="2405" y="33502"/>
                  <a:pt x="4201" y="33599"/>
                  <a:pt x="5169" y="33695"/>
                </a:cubicBezTo>
                <a:cubicBezTo>
                  <a:pt x="6328" y="33811"/>
                  <a:pt x="8861" y="33863"/>
                  <a:pt x="11674" y="33863"/>
                </a:cubicBezTo>
                <a:cubicBezTo>
                  <a:pt x="15933" y="33863"/>
                  <a:pt x="20833" y="33744"/>
                  <a:pt x="22581" y="33544"/>
                </a:cubicBezTo>
                <a:cubicBezTo>
                  <a:pt x="23548" y="33433"/>
                  <a:pt x="25345" y="33295"/>
                  <a:pt x="25760" y="32203"/>
                </a:cubicBezTo>
                <a:cubicBezTo>
                  <a:pt x="26298" y="30819"/>
                  <a:pt x="25327" y="29187"/>
                  <a:pt x="23939" y="29187"/>
                </a:cubicBezTo>
                <a:cubicBezTo>
                  <a:pt x="23829" y="29187"/>
                  <a:pt x="23718" y="29197"/>
                  <a:pt x="23604" y="29218"/>
                </a:cubicBezTo>
                <a:cubicBezTo>
                  <a:pt x="23811" y="26026"/>
                  <a:pt x="21765" y="23621"/>
                  <a:pt x="19403" y="21700"/>
                </a:cubicBezTo>
                <a:cubicBezTo>
                  <a:pt x="18048" y="20594"/>
                  <a:pt x="16528" y="19682"/>
                  <a:pt x="15395" y="18328"/>
                </a:cubicBezTo>
                <a:cubicBezTo>
                  <a:pt x="14800" y="17596"/>
                  <a:pt x="14386" y="16753"/>
                  <a:pt x="13943" y="15938"/>
                </a:cubicBezTo>
                <a:cubicBezTo>
                  <a:pt x="13571" y="15247"/>
                  <a:pt x="13114" y="14514"/>
                  <a:pt x="13031" y="13727"/>
                </a:cubicBezTo>
                <a:lnTo>
                  <a:pt x="13031" y="13727"/>
                </a:lnTo>
                <a:cubicBezTo>
                  <a:pt x="13318" y="13782"/>
                  <a:pt x="13612" y="13806"/>
                  <a:pt x="13909" y="13806"/>
                </a:cubicBezTo>
                <a:cubicBezTo>
                  <a:pt x="14712" y="13806"/>
                  <a:pt x="15536" y="13632"/>
                  <a:pt x="16293" y="13450"/>
                </a:cubicBezTo>
                <a:cubicBezTo>
                  <a:pt x="16556" y="13712"/>
                  <a:pt x="16790" y="14016"/>
                  <a:pt x="17067" y="14279"/>
                </a:cubicBezTo>
                <a:cubicBezTo>
                  <a:pt x="17454" y="14639"/>
                  <a:pt x="17868" y="14970"/>
                  <a:pt x="18310" y="15288"/>
                </a:cubicBezTo>
                <a:cubicBezTo>
                  <a:pt x="18764" y="15620"/>
                  <a:pt x="19231" y="15843"/>
                  <a:pt x="19746" y="15843"/>
                </a:cubicBezTo>
                <a:cubicBezTo>
                  <a:pt x="19938" y="15843"/>
                  <a:pt x="20136" y="15812"/>
                  <a:pt x="20342" y="15744"/>
                </a:cubicBezTo>
                <a:cubicBezTo>
                  <a:pt x="21544" y="15385"/>
                  <a:pt x="22471" y="14058"/>
                  <a:pt x="23023" y="13008"/>
                </a:cubicBezTo>
                <a:cubicBezTo>
                  <a:pt x="23037" y="12980"/>
                  <a:pt x="23037" y="12966"/>
                  <a:pt x="23051" y="12938"/>
                </a:cubicBezTo>
                <a:cubicBezTo>
                  <a:pt x="23355" y="11833"/>
                  <a:pt x="22443" y="10935"/>
                  <a:pt x="21710" y="10257"/>
                </a:cubicBezTo>
                <a:cubicBezTo>
                  <a:pt x="20536" y="9194"/>
                  <a:pt x="19333" y="8171"/>
                  <a:pt x="18172" y="7121"/>
                </a:cubicBezTo>
                <a:cubicBezTo>
                  <a:pt x="17094" y="6126"/>
                  <a:pt x="16031" y="5089"/>
                  <a:pt x="14842" y="4204"/>
                </a:cubicBezTo>
                <a:cubicBezTo>
                  <a:pt x="13986" y="3571"/>
                  <a:pt x="12991" y="3077"/>
                  <a:pt x="11940" y="3077"/>
                </a:cubicBezTo>
                <a:cubicBezTo>
                  <a:pt x="11753" y="3077"/>
                  <a:pt x="11564" y="3093"/>
                  <a:pt x="11373" y="3126"/>
                </a:cubicBezTo>
                <a:cubicBezTo>
                  <a:pt x="10005" y="1869"/>
                  <a:pt x="8664" y="73"/>
                  <a:pt x="6661" y="3"/>
                </a:cubicBezTo>
                <a:cubicBezTo>
                  <a:pt x="6648" y="1"/>
                  <a:pt x="6635" y="0"/>
                  <a:pt x="6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1"/>
          <p:cNvSpPr/>
          <p:nvPr/>
        </p:nvSpPr>
        <p:spPr>
          <a:xfrm>
            <a:off x="5014675" y="1652806"/>
            <a:ext cx="425847" cy="554432"/>
          </a:xfrm>
          <a:custGeom>
            <a:rect b="b" l="l" r="r" t="t"/>
            <a:pathLst>
              <a:path extrusionOk="0" h="30657" w="23547">
                <a:moveTo>
                  <a:pt x="18733" y="1"/>
                </a:moveTo>
                <a:cubicBezTo>
                  <a:pt x="18150" y="1"/>
                  <a:pt x="17566" y="18"/>
                  <a:pt x="16986" y="25"/>
                </a:cubicBezTo>
                <a:cubicBezTo>
                  <a:pt x="16875" y="25"/>
                  <a:pt x="16654" y="81"/>
                  <a:pt x="16584" y="343"/>
                </a:cubicBezTo>
                <a:cubicBezTo>
                  <a:pt x="16446" y="1006"/>
                  <a:pt x="16295" y="1669"/>
                  <a:pt x="16197" y="2347"/>
                </a:cubicBezTo>
                <a:cubicBezTo>
                  <a:pt x="15949" y="2347"/>
                  <a:pt x="15687" y="2347"/>
                  <a:pt x="15438" y="2319"/>
                </a:cubicBezTo>
                <a:cubicBezTo>
                  <a:pt x="15493" y="1711"/>
                  <a:pt x="15548" y="1103"/>
                  <a:pt x="15687" y="495"/>
                </a:cubicBezTo>
                <a:cubicBezTo>
                  <a:pt x="15714" y="370"/>
                  <a:pt x="15687" y="274"/>
                  <a:pt x="15617" y="204"/>
                </a:cubicBezTo>
                <a:cubicBezTo>
                  <a:pt x="15562" y="149"/>
                  <a:pt x="15493" y="94"/>
                  <a:pt x="15383" y="94"/>
                </a:cubicBezTo>
                <a:cubicBezTo>
                  <a:pt x="15201" y="87"/>
                  <a:pt x="15018" y="84"/>
                  <a:pt x="14835" y="84"/>
                </a:cubicBezTo>
                <a:cubicBezTo>
                  <a:pt x="14289" y="84"/>
                  <a:pt x="13739" y="108"/>
                  <a:pt x="13191" y="108"/>
                </a:cubicBezTo>
                <a:cubicBezTo>
                  <a:pt x="12838" y="108"/>
                  <a:pt x="12486" y="98"/>
                  <a:pt x="12134" y="66"/>
                </a:cubicBezTo>
                <a:cubicBezTo>
                  <a:pt x="12122" y="65"/>
                  <a:pt x="12110" y="65"/>
                  <a:pt x="12098" y="65"/>
                </a:cubicBezTo>
                <a:cubicBezTo>
                  <a:pt x="11967" y="65"/>
                  <a:pt x="11883" y="131"/>
                  <a:pt x="11858" y="232"/>
                </a:cubicBezTo>
                <a:cubicBezTo>
                  <a:pt x="11830" y="274"/>
                  <a:pt x="11817" y="329"/>
                  <a:pt x="11817" y="385"/>
                </a:cubicBezTo>
                <a:cubicBezTo>
                  <a:pt x="11830" y="1034"/>
                  <a:pt x="11913" y="1725"/>
                  <a:pt x="11789" y="2375"/>
                </a:cubicBezTo>
                <a:cubicBezTo>
                  <a:pt x="11747" y="2375"/>
                  <a:pt x="11043" y="2388"/>
                  <a:pt x="11029" y="2388"/>
                </a:cubicBezTo>
                <a:cubicBezTo>
                  <a:pt x="10905" y="1739"/>
                  <a:pt x="10974" y="1048"/>
                  <a:pt x="10974" y="385"/>
                </a:cubicBezTo>
                <a:cubicBezTo>
                  <a:pt x="10974" y="334"/>
                  <a:pt x="10986" y="74"/>
                  <a:pt x="10721" y="74"/>
                </a:cubicBezTo>
                <a:cubicBezTo>
                  <a:pt x="10697" y="74"/>
                  <a:pt x="10671" y="76"/>
                  <a:pt x="10642" y="81"/>
                </a:cubicBezTo>
                <a:cubicBezTo>
                  <a:pt x="10103" y="136"/>
                  <a:pt x="9564" y="143"/>
                  <a:pt x="9025" y="143"/>
                </a:cubicBezTo>
                <a:cubicBezTo>
                  <a:pt x="8845" y="143"/>
                  <a:pt x="8666" y="142"/>
                  <a:pt x="8486" y="142"/>
                </a:cubicBezTo>
                <a:cubicBezTo>
                  <a:pt x="8127" y="142"/>
                  <a:pt x="7767" y="145"/>
                  <a:pt x="7408" y="164"/>
                </a:cubicBezTo>
                <a:cubicBezTo>
                  <a:pt x="7021" y="164"/>
                  <a:pt x="7076" y="453"/>
                  <a:pt x="7104" y="564"/>
                </a:cubicBezTo>
                <a:cubicBezTo>
                  <a:pt x="7257" y="1172"/>
                  <a:pt x="7325" y="1780"/>
                  <a:pt x="7395" y="2388"/>
                </a:cubicBezTo>
                <a:cubicBezTo>
                  <a:pt x="7132" y="2416"/>
                  <a:pt x="6883" y="2430"/>
                  <a:pt x="6621" y="2430"/>
                </a:cubicBezTo>
                <a:cubicBezTo>
                  <a:pt x="6524" y="1752"/>
                  <a:pt x="6358" y="1103"/>
                  <a:pt x="6206" y="440"/>
                </a:cubicBezTo>
                <a:cubicBezTo>
                  <a:pt x="6180" y="345"/>
                  <a:pt x="6126" y="121"/>
                  <a:pt x="5831" y="121"/>
                </a:cubicBezTo>
                <a:cubicBezTo>
                  <a:pt x="5822" y="121"/>
                  <a:pt x="5814" y="121"/>
                  <a:pt x="5805" y="122"/>
                </a:cubicBezTo>
                <a:cubicBezTo>
                  <a:pt x="5493" y="122"/>
                  <a:pt x="5181" y="120"/>
                  <a:pt x="4871" y="120"/>
                </a:cubicBezTo>
                <a:cubicBezTo>
                  <a:pt x="4014" y="120"/>
                  <a:pt x="3161" y="135"/>
                  <a:pt x="2309" y="246"/>
                </a:cubicBezTo>
                <a:cubicBezTo>
                  <a:pt x="1936" y="302"/>
                  <a:pt x="1950" y="647"/>
                  <a:pt x="2116" y="827"/>
                </a:cubicBezTo>
                <a:cubicBezTo>
                  <a:pt x="2931" y="1973"/>
                  <a:pt x="3124" y="3646"/>
                  <a:pt x="3318" y="4986"/>
                </a:cubicBezTo>
                <a:cubicBezTo>
                  <a:pt x="3470" y="6119"/>
                  <a:pt x="3511" y="7280"/>
                  <a:pt x="3677" y="8413"/>
                </a:cubicBezTo>
                <a:cubicBezTo>
                  <a:pt x="3705" y="8552"/>
                  <a:pt x="3857" y="8634"/>
                  <a:pt x="3995" y="8649"/>
                </a:cubicBezTo>
                <a:cubicBezTo>
                  <a:pt x="4467" y="8679"/>
                  <a:pt x="4940" y="8689"/>
                  <a:pt x="5414" y="8689"/>
                </a:cubicBezTo>
                <a:cubicBezTo>
                  <a:pt x="5800" y="8689"/>
                  <a:pt x="6188" y="8682"/>
                  <a:pt x="6579" y="8676"/>
                </a:cubicBezTo>
                <a:cubicBezTo>
                  <a:pt x="6966" y="9104"/>
                  <a:pt x="7076" y="9851"/>
                  <a:pt x="7201" y="10390"/>
                </a:cubicBezTo>
                <a:cubicBezTo>
                  <a:pt x="7270" y="10722"/>
                  <a:pt x="7340" y="11039"/>
                  <a:pt x="7353" y="11385"/>
                </a:cubicBezTo>
                <a:cubicBezTo>
                  <a:pt x="7436" y="12393"/>
                  <a:pt x="7436" y="13430"/>
                  <a:pt x="7423" y="14453"/>
                </a:cubicBezTo>
                <a:cubicBezTo>
                  <a:pt x="7408" y="15572"/>
                  <a:pt x="7367" y="16705"/>
                  <a:pt x="7242" y="17825"/>
                </a:cubicBezTo>
                <a:cubicBezTo>
                  <a:pt x="7201" y="18225"/>
                  <a:pt x="7132" y="18627"/>
                  <a:pt x="7008" y="19013"/>
                </a:cubicBezTo>
                <a:cubicBezTo>
                  <a:pt x="6883" y="19400"/>
                  <a:pt x="6358" y="20036"/>
                  <a:pt x="5985" y="20174"/>
                </a:cubicBezTo>
                <a:cubicBezTo>
                  <a:pt x="5722" y="20257"/>
                  <a:pt x="5764" y="20534"/>
                  <a:pt x="5875" y="20727"/>
                </a:cubicBezTo>
                <a:cubicBezTo>
                  <a:pt x="6137" y="21584"/>
                  <a:pt x="5819" y="22137"/>
                  <a:pt x="5031" y="22607"/>
                </a:cubicBezTo>
                <a:cubicBezTo>
                  <a:pt x="4395" y="22979"/>
                  <a:pt x="3691" y="23228"/>
                  <a:pt x="3111" y="23712"/>
                </a:cubicBezTo>
                <a:cubicBezTo>
                  <a:pt x="2696" y="24057"/>
                  <a:pt x="2212" y="24431"/>
                  <a:pt x="2019" y="24969"/>
                </a:cubicBezTo>
                <a:cubicBezTo>
                  <a:pt x="1936" y="25232"/>
                  <a:pt x="1880" y="25509"/>
                  <a:pt x="1936" y="25785"/>
                </a:cubicBezTo>
                <a:cubicBezTo>
                  <a:pt x="1963" y="26019"/>
                  <a:pt x="2061" y="26241"/>
                  <a:pt x="2143" y="26462"/>
                </a:cubicBezTo>
                <a:cubicBezTo>
                  <a:pt x="2097" y="26458"/>
                  <a:pt x="2050" y="26456"/>
                  <a:pt x="2003" y="26456"/>
                </a:cubicBezTo>
                <a:cubicBezTo>
                  <a:pt x="1553" y="26456"/>
                  <a:pt x="1109" y="26631"/>
                  <a:pt x="734" y="26932"/>
                </a:cubicBezTo>
                <a:cubicBezTo>
                  <a:pt x="56" y="27457"/>
                  <a:pt x="1" y="28479"/>
                  <a:pt x="250" y="29240"/>
                </a:cubicBezTo>
                <a:cubicBezTo>
                  <a:pt x="581" y="30276"/>
                  <a:pt x="2282" y="30386"/>
                  <a:pt x="3152" y="30484"/>
                </a:cubicBezTo>
                <a:cubicBezTo>
                  <a:pt x="4275" y="30604"/>
                  <a:pt x="6719" y="30657"/>
                  <a:pt x="9441" y="30657"/>
                </a:cubicBezTo>
                <a:cubicBezTo>
                  <a:pt x="13614" y="30657"/>
                  <a:pt x="18441" y="30532"/>
                  <a:pt x="20164" y="30331"/>
                </a:cubicBezTo>
                <a:cubicBezTo>
                  <a:pt x="21104" y="30221"/>
                  <a:pt x="22637" y="30069"/>
                  <a:pt x="23039" y="29046"/>
                </a:cubicBezTo>
                <a:cubicBezTo>
                  <a:pt x="23546" y="27743"/>
                  <a:pt x="22592" y="26280"/>
                  <a:pt x="21311" y="26280"/>
                </a:cubicBezTo>
                <a:cubicBezTo>
                  <a:pt x="21234" y="26280"/>
                  <a:pt x="21156" y="26285"/>
                  <a:pt x="21076" y="26296"/>
                </a:cubicBezTo>
                <a:cubicBezTo>
                  <a:pt x="21200" y="25854"/>
                  <a:pt x="21380" y="25467"/>
                  <a:pt x="21242" y="24942"/>
                </a:cubicBezTo>
                <a:cubicBezTo>
                  <a:pt x="21104" y="24348"/>
                  <a:pt x="20523" y="23919"/>
                  <a:pt x="20081" y="23574"/>
                </a:cubicBezTo>
                <a:cubicBezTo>
                  <a:pt x="19542" y="23145"/>
                  <a:pt x="18920" y="22883"/>
                  <a:pt x="18312" y="22579"/>
                </a:cubicBezTo>
                <a:cubicBezTo>
                  <a:pt x="17441" y="22137"/>
                  <a:pt x="17013" y="21556"/>
                  <a:pt x="17275" y="20630"/>
                </a:cubicBezTo>
                <a:cubicBezTo>
                  <a:pt x="17373" y="20326"/>
                  <a:pt x="17413" y="20160"/>
                  <a:pt x="17151" y="20077"/>
                </a:cubicBezTo>
                <a:cubicBezTo>
                  <a:pt x="16792" y="19953"/>
                  <a:pt x="16280" y="19345"/>
                  <a:pt x="16129" y="18999"/>
                </a:cubicBezTo>
                <a:cubicBezTo>
                  <a:pt x="15976" y="18654"/>
                  <a:pt x="15935" y="18253"/>
                  <a:pt x="15866" y="17894"/>
                </a:cubicBezTo>
                <a:cubicBezTo>
                  <a:pt x="15700" y="16733"/>
                  <a:pt x="15659" y="15544"/>
                  <a:pt x="15617" y="14370"/>
                </a:cubicBezTo>
                <a:cubicBezTo>
                  <a:pt x="15589" y="13388"/>
                  <a:pt x="15576" y="12380"/>
                  <a:pt x="15617" y="11398"/>
                </a:cubicBezTo>
                <a:cubicBezTo>
                  <a:pt x="15631" y="11067"/>
                  <a:pt x="15672" y="10777"/>
                  <a:pt x="15742" y="10459"/>
                </a:cubicBezTo>
                <a:cubicBezTo>
                  <a:pt x="15852" y="9878"/>
                  <a:pt x="15949" y="9049"/>
                  <a:pt x="16363" y="8594"/>
                </a:cubicBezTo>
                <a:cubicBezTo>
                  <a:pt x="17220" y="8594"/>
                  <a:pt x="18091" y="8579"/>
                  <a:pt x="18948" y="8511"/>
                </a:cubicBezTo>
                <a:cubicBezTo>
                  <a:pt x="19072" y="8496"/>
                  <a:pt x="19224" y="8428"/>
                  <a:pt x="19252" y="8275"/>
                </a:cubicBezTo>
                <a:cubicBezTo>
                  <a:pt x="19390" y="7184"/>
                  <a:pt x="19418" y="6092"/>
                  <a:pt x="19542" y="5000"/>
                </a:cubicBezTo>
                <a:cubicBezTo>
                  <a:pt x="19707" y="3604"/>
                  <a:pt x="19860" y="1863"/>
                  <a:pt x="20675" y="661"/>
                </a:cubicBezTo>
                <a:cubicBezTo>
                  <a:pt x="20827" y="426"/>
                  <a:pt x="20841" y="94"/>
                  <a:pt x="20481" y="81"/>
                </a:cubicBezTo>
                <a:cubicBezTo>
                  <a:pt x="19901" y="18"/>
                  <a:pt x="19317" y="1"/>
                  <a:pt x="187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1"/>
          <p:cNvSpPr/>
          <p:nvPr/>
        </p:nvSpPr>
        <p:spPr>
          <a:xfrm>
            <a:off x="5443018" y="2475308"/>
            <a:ext cx="357124" cy="471946"/>
          </a:xfrm>
          <a:custGeom>
            <a:rect b="b" l="l" r="r" t="t"/>
            <a:pathLst>
              <a:path extrusionOk="0" h="26096" w="19747">
                <a:moveTo>
                  <a:pt x="9648" y="1"/>
                </a:moveTo>
                <a:cubicBezTo>
                  <a:pt x="9625" y="1"/>
                  <a:pt x="9601" y="1"/>
                  <a:pt x="9578" y="1"/>
                </a:cubicBezTo>
                <a:cubicBezTo>
                  <a:pt x="6938" y="14"/>
                  <a:pt x="4686" y="1604"/>
                  <a:pt x="4285" y="4271"/>
                </a:cubicBezTo>
                <a:cubicBezTo>
                  <a:pt x="3940" y="6524"/>
                  <a:pt x="4990" y="8886"/>
                  <a:pt x="7229" y="9605"/>
                </a:cubicBezTo>
                <a:cubicBezTo>
                  <a:pt x="7656" y="11748"/>
                  <a:pt x="7131" y="14967"/>
                  <a:pt x="4948" y="15949"/>
                </a:cubicBezTo>
                <a:cubicBezTo>
                  <a:pt x="4796" y="16004"/>
                  <a:pt x="4782" y="16115"/>
                  <a:pt x="4796" y="16238"/>
                </a:cubicBezTo>
                <a:cubicBezTo>
                  <a:pt x="4769" y="17027"/>
                  <a:pt x="4520" y="17593"/>
                  <a:pt x="3829" y="18007"/>
                </a:cubicBezTo>
                <a:cubicBezTo>
                  <a:pt x="3276" y="18353"/>
                  <a:pt x="2654" y="18560"/>
                  <a:pt x="2129" y="18961"/>
                </a:cubicBezTo>
                <a:cubicBezTo>
                  <a:pt x="1548" y="19389"/>
                  <a:pt x="1148" y="20012"/>
                  <a:pt x="1134" y="20744"/>
                </a:cubicBezTo>
                <a:cubicBezTo>
                  <a:pt x="1120" y="21394"/>
                  <a:pt x="1590" y="21904"/>
                  <a:pt x="1769" y="22499"/>
                </a:cubicBezTo>
                <a:cubicBezTo>
                  <a:pt x="1747" y="22498"/>
                  <a:pt x="1725" y="22498"/>
                  <a:pt x="1703" y="22498"/>
                </a:cubicBezTo>
                <a:cubicBezTo>
                  <a:pt x="1338" y="22498"/>
                  <a:pt x="978" y="22610"/>
                  <a:pt x="691" y="22844"/>
                </a:cubicBezTo>
                <a:cubicBezTo>
                  <a:pt x="56" y="23328"/>
                  <a:pt x="0" y="24102"/>
                  <a:pt x="181" y="24834"/>
                </a:cubicBezTo>
                <a:cubicBezTo>
                  <a:pt x="387" y="25719"/>
                  <a:pt x="1839" y="25844"/>
                  <a:pt x="2558" y="25927"/>
                </a:cubicBezTo>
                <a:cubicBezTo>
                  <a:pt x="3535" y="26044"/>
                  <a:pt x="5694" y="26095"/>
                  <a:pt x="8080" y="26095"/>
                </a:cubicBezTo>
                <a:cubicBezTo>
                  <a:pt x="11600" y="26095"/>
                  <a:pt x="15613" y="25983"/>
                  <a:pt x="17054" y="25802"/>
                </a:cubicBezTo>
                <a:cubicBezTo>
                  <a:pt x="17787" y="25719"/>
                  <a:pt x="19127" y="25567"/>
                  <a:pt x="19403" y="24710"/>
                </a:cubicBezTo>
                <a:cubicBezTo>
                  <a:pt x="19747" y="23613"/>
                  <a:pt x="19041" y="22339"/>
                  <a:pt x="17939" y="22339"/>
                </a:cubicBezTo>
                <a:cubicBezTo>
                  <a:pt x="17889" y="22339"/>
                  <a:pt x="17838" y="22341"/>
                  <a:pt x="17787" y="22347"/>
                </a:cubicBezTo>
                <a:cubicBezTo>
                  <a:pt x="17938" y="21808"/>
                  <a:pt x="18340" y="21324"/>
                  <a:pt x="18380" y="20744"/>
                </a:cubicBezTo>
                <a:cubicBezTo>
                  <a:pt x="18422" y="19970"/>
                  <a:pt x="18008" y="19334"/>
                  <a:pt x="17427" y="18879"/>
                </a:cubicBezTo>
                <a:cubicBezTo>
                  <a:pt x="16916" y="18464"/>
                  <a:pt x="16307" y="18256"/>
                  <a:pt x="15741" y="17966"/>
                </a:cubicBezTo>
                <a:cubicBezTo>
                  <a:pt x="14995" y="17580"/>
                  <a:pt x="14677" y="16985"/>
                  <a:pt x="14649" y="16156"/>
                </a:cubicBezTo>
                <a:cubicBezTo>
                  <a:pt x="14636" y="16017"/>
                  <a:pt x="14636" y="15921"/>
                  <a:pt x="14483" y="15866"/>
                </a:cubicBezTo>
                <a:cubicBezTo>
                  <a:pt x="12287" y="14912"/>
                  <a:pt x="11706" y="11720"/>
                  <a:pt x="12093" y="9564"/>
                </a:cubicBezTo>
                <a:cubicBezTo>
                  <a:pt x="14360" y="8804"/>
                  <a:pt x="15285" y="6441"/>
                  <a:pt x="14953" y="4175"/>
                </a:cubicBezTo>
                <a:cubicBezTo>
                  <a:pt x="14570" y="1530"/>
                  <a:pt x="12258" y="1"/>
                  <a:pt x="96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41"/>
          <p:cNvGrpSpPr/>
          <p:nvPr/>
        </p:nvGrpSpPr>
        <p:grpSpPr>
          <a:xfrm>
            <a:off x="815900" y="681625"/>
            <a:ext cx="7512200" cy="179100"/>
            <a:chOff x="815900" y="681625"/>
            <a:chExt cx="7512200" cy="179100"/>
          </a:xfrm>
        </p:grpSpPr>
        <p:sp>
          <p:nvSpPr>
            <p:cNvPr id="447" name="Google Shape;447;p41"/>
            <p:cNvSpPr/>
            <p:nvPr/>
          </p:nvSpPr>
          <p:spPr>
            <a:xfrm>
              <a:off x="8159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81490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9" name="Google Shape;4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5" y="1077300"/>
            <a:ext cx="3832925" cy="32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350" y="1077300"/>
            <a:ext cx="4680774" cy="32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>
            <p:ph type="title"/>
          </p:nvPr>
        </p:nvSpPr>
        <p:spPr>
          <a:xfrm>
            <a:off x="815900" y="484825"/>
            <a:ext cx="720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Setup for Agent vs Agent</a:t>
            </a:r>
            <a:endParaRPr/>
          </a:p>
        </p:txBody>
      </p:sp>
      <p:sp>
        <p:nvSpPr>
          <p:cNvPr id="456" name="Google Shape;456;p42"/>
          <p:cNvSpPr/>
          <p:nvPr/>
        </p:nvSpPr>
        <p:spPr>
          <a:xfrm>
            <a:off x="6890475" y="1378501"/>
            <a:ext cx="519636" cy="828763"/>
          </a:xfrm>
          <a:custGeom>
            <a:rect b="b" l="l" r="r" t="t"/>
            <a:pathLst>
              <a:path extrusionOk="0" h="45826" w="28733">
                <a:moveTo>
                  <a:pt x="14521" y="0"/>
                </a:moveTo>
                <a:cubicBezTo>
                  <a:pt x="14369" y="0"/>
                  <a:pt x="14216" y="12"/>
                  <a:pt x="14068" y="12"/>
                </a:cubicBezTo>
                <a:lnTo>
                  <a:pt x="13585" y="12"/>
                </a:lnTo>
                <a:cubicBezTo>
                  <a:pt x="13472" y="12"/>
                  <a:pt x="13356" y="9"/>
                  <a:pt x="13238" y="9"/>
                </a:cubicBezTo>
                <a:cubicBezTo>
                  <a:pt x="13124" y="9"/>
                  <a:pt x="13009" y="12"/>
                  <a:pt x="12894" y="26"/>
                </a:cubicBezTo>
                <a:cubicBezTo>
                  <a:pt x="12852" y="26"/>
                  <a:pt x="12825" y="40"/>
                  <a:pt x="12784" y="53"/>
                </a:cubicBezTo>
                <a:lnTo>
                  <a:pt x="12769" y="53"/>
                </a:lnTo>
                <a:cubicBezTo>
                  <a:pt x="12673" y="95"/>
                  <a:pt x="12576" y="192"/>
                  <a:pt x="12590" y="344"/>
                </a:cubicBezTo>
                <a:cubicBezTo>
                  <a:pt x="12590" y="786"/>
                  <a:pt x="12618" y="1214"/>
                  <a:pt x="12645" y="1656"/>
                </a:cubicBezTo>
                <a:cubicBezTo>
                  <a:pt x="12203" y="1656"/>
                  <a:pt x="11774" y="1671"/>
                  <a:pt x="11332" y="1671"/>
                </a:cubicBezTo>
                <a:cubicBezTo>
                  <a:pt x="11236" y="1671"/>
                  <a:pt x="11166" y="1698"/>
                  <a:pt x="11125" y="1754"/>
                </a:cubicBezTo>
                <a:cubicBezTo>
                  <a:pt x="11056" y="1809"/>
                  <a:pt x="11015" y="1877"/>
                  <a:pt x="11015" y="1988"/>
                </a:cubicBezTo>
                <a:cubicBezTo>
                  <a:pt x="11028" y="2445"/>
                  <a:pt x="11056" y="2900"/>
                  <a:pt x="11070" y="3370"/>
                </a:cubicBezTo>
                <a:cubicBezTo>
                  <a:pt x="11070" y="3481"/>
                  <a:pt x="11125" y="3563"/>
                  <a:pt x="11194" y="3605"/>
                </a:cubicBezTo>
                <a:cubicBezTo>
                  <a:pt x="11208" y="3619"/>
                  <a:pt x="11208" y="3619"/>
                  <a:pt x="11221" y="3619"/>
                </a:cubicBezTo>
                <a:lnTo>
                  <a:pt x="11221" y="3633"/>
                </a:lnTo>
                <a:cubicBezTo>
                  <a:pt x="11263" y="3661"/>
                  <a:pt x="11319" y="3674"/>
                  <a:pt x="11387" y="3674"/>
                </a:cubicBezTo>
                <a:cubicBezTo>
                  <a:pt x="11506" y="3681"/>
                  <a:pt x="11624" y="3684"/>
                  <a:pt x="11741" y="3684"/>
                </a:cubicBezTo>
                <a:cubicBezTo>
                  <a:pt x="12089" y="3684"/>
                  <a:pt x="12432" y="3661"/>
                  <a:pt x="12784" y="3661"/>
                </a:cubicBezTo>
                <a:cubicBezTo>
                  <a:pt x="12784" y="3937"/>
                  <a:pt x="12797" y="4214"/>
                  <a:pt x="12784" y="4490"/>
                </a:cubicBezTo>
                <a:cubicBezTo>
                  <a:pt x="11125" y="4586"/>
                  <a:pt x="9370" y="5802"/>
                  <a:pt x="8762" y="7350"/>
                </a:cubicBezTo>
                <a:cubicBezTo>
                  <a:pt x="8444" y="8152"/>
                  <a:pt x="8485" y="9174"/>
                  <a:pt x="8748" y="9976"/>
                </a:cubicBezTo>
                <a:cubicBezTo>
                  <a:pt x="8942" y="10626"/>
                  <a:pt x="9370" y="11164"/>
                  <a:pt x="9826" y="11676"/>
                </a:cubicBezTo>
                <a:cubicBezTo>
                  <a:pt x="9108" y="11800"/>
                  <a:pt x="8472" y="12325"/>
                  <a:pt x="8389" y="13127"/>
                </a:cubicBezTo>
                <a:cubicBezTo>
                  <a:pt x="8347" y="13556"/>
                  <a:pt x="8430" y="14108"/>
                  <a:pt x="8831" y="14357"/>
                </a:cubicBezTo>
                <a:cubicBezTo>
                  <a:pt x="8872" y="14385"/>
                  <a:pt x="8914" y="14398"/>
                  <a:pt x="8955" y="14426"/>
                </a:cubicBezTo>
                <a:cubicBezTo>
                  <a:pt x="8623" y="14757"/>
                  <a:pt x="8485" y="15282"/>
                  <a:pt x="8638" y="15863"/>
                </a:cubicBezTo>
                <a:cubicBezTo>
                  <a:pt x="8840" y="16609"/>
                  <a:pt x="9470" y="16763"/>
                  <a:pt x="10116" y="16763"/>
                </a:cubicBezTo>
                <a:cubicBezTo>
                  <a:pt x="10307" y="16763"/>
                  <a:pt x="10500" y="16750"/>
                  <a:pt x="10683" y="16734"/>
                </a:cubicBezTo>
                <a:cubicBezTo>
                  <a:pt x="10987" y="17563"/>
                  <a:pt x="10904" y="18627"/>
                  <a:pt x="10917" y="19470"/>
                </a:cubicBezTo>
                <a:cubicBezTo>
                  <a:pt x="10945" y="21197"/>
                  <a:pt x="10849" y="22925"/>
                  <a:pt x="10655" y="24652"/>
                </a:cubicBezTo>
                <a:cubicBezTo>
                  <a:pt x="10448" y="26449"/>
                  <a:pt x="10130" y="28260"/>
                  <a:pt x="9563" y="29986"/>
                </a:cubicBezTo>
                <a:cubicBezTo>
                  <a:pt x="9163" y="31162"/>
                  <a:pt x="8568" y="32612"/>
                  <a:pt x="7366" y="33179"/>
                </a:cubicBezTo>
                <a:cubicBezTo>
                  <a:pt x="7269" y="33220"/>
                  <a:pt x="7173" y="33373"/>
                  <a:pt x="7228" y="33539"/>
                </a:cubicBezTo>
                <a:cubicBezTo>
                  <a:pt x="7380" y="34036"/>
                  <a:pt x="7505" y="34478"/>
                  <a:pt x="7352" y="34989"/>
                </a:cubicBezTo>
                <a:cubicBezTo>
                  <a:pt x="7201" y="35529"/>
                  <a:pt x="6633" y="35860"/>
                  <a:pt x="6191" y="36122"/>
                </a:cubicBezTo>
                <a:cubicBezTo>
                  <a:pt x="5432" y="36565"/>
                  <a:pt x="4588" y="36869"/>
                  <a:pt x="3897" y="37436"/>
                </a:cubicBezTo>
                <a:cubicBezTo>
                  <a:pt x="3372" y="37878"/>
                  <a:pt x="2736" y="38348"/>
                  <a:pt x="2502" y="39039"/>
                </a:cubicBezTo>
                <a:cubicBezTo>
                  <a:pt x="2405" y="39343"/>
                  <a:pt x="2349" y="39675"/>
                  <a:pt x="2419" y="40006"/>
                </a:cubicBezTo>
                <a:cubicBezTo>
                  <a:pt x="2460" y="40324"/>
                  <a:pt x="2612" y="40614"/>
                  <a:pt x="2709" y="40904"/>
                </a:cubicBezTo>
                <a:cubicBezTo>
                  <a:pt x="2611" y="40890"/>
                  <a:pt x="2513" y="40883"/>
                  <a:pt x="2415" y="40883"/>
                </a:cubicBezTo>
                <a:cubicBezTo>
                  <a:pt x="1860" y="40883"/>
                  <a:pt x="1305" y="41107"/>
                  <a:pt x="871" y="41471"/>
                </a:cubicBezTo>
                <a:cubicBezTo>
                  <a:pt x="111" y="42120"/>
                  <a:pt x="0" y="43378"/>
                  <a:pt x="346" y="44276"/>
                </a:cubicBezTo>
                <a:cubicBezTo>
                  <a:pt x="829" y="45506"/>
                  <a:pt x="2902" y="45617"/>
                  <a:pt x="3994" y="45728"/>
                </a:cubicBezTo>
                <a:cubicBezTo>
                  <a:pt x="4695" y="45796"/>
                  <a:pt x="6950" y="45826"/>
                  <a:pt x="9726" y="45826"/>
                </a:cubicBezTo>
                <a:cubicBezTo>
                  <a:pt x="15277" y="45826"/>
                  <a:pt x="22908" y="45709"/>
                  <a:pt x="24337" y="45562"/>
                </a:cubicBezTo>
                <a:cubicBezTo>
                  <a:pt x="25428" y="45451"/>
                  <a:pt x="27515" y="45313"/>
                  <a:pt x="28040" y="44110"/>
                </a:cubicBezTo>
                <a:cubicBezTo>
                  <a:pt x="28733" y="42546"/>
                  <a:pt x="27605" y="40662"/>
                  <a:pt x="26026" y="40662"/>
                </a:cubicBezTo>
                <a:cubicBezTo>
                  <a:pt x="25903" y="40662"/>
                  <a:pt x="25777" y="40673"/>
                  <a:pt x="25649" y="40697"/>
                </a:cubicBezTo>
                <a:cubicBezTo>
                  <a:pt x="25746" y="40406"/>
                  <a:pt x="25884" y="40117"/>
                  <a:pt x="25925" y="39813"/>
                </a:cubicBezTo>
                <a:cubicBezTo>
                  <a:pt x="25981" y="39481"/>
                  <a:pt x="25940" y="39149"/>
                  <a:pt x="25815" y="38831"/>
                </a:cubicBezTo>
                <a:cubicBezTo>
                  <a:pt x="25580" y="38154"/>
                  <a:pt x="24945" y="37698"/>
                  <a:pt x="24405" y="37270"/>
                </a:cubicBezTo>
                <a:cubicBezTo>
                  <a:pt x="23714" y="36703"/>
                  <a:pt x="22872" y="36399"/>
                  <a:pt x="22084" y="35984"/>
                </a:cubicBezTo>
                <a:cubicBezTo>
                  <a:pt x="20992" y="35404"/>
                  <a:pt x="20591" y="34589"/>
                  <a:pt x="21006" y="33414"/>
                </a:cubicBezTo>
                <a:cubicBezTo>
                  <a:pt x="21075" y="33262"/>
                  <a:pt x="20965" y="33110"/>
                  <a:pt x="20854" y="33054"/>
                </a:cubicBezTo>
                <a:cubicBezTo>
                  <a:pt x="19679" y="32529"/>
                  <a:pt x="19071" y="31162"/>
                  <a:pt x="18656" y="30029"/>
                </a:cubicBezTo>
                <a:cubicBezTo>
                  <a:pt x="18021" y="28328"/>
                  <a:pt x="17689" y="26518"/>
                  <a:pt x="17440" y="24722"/>
                </a:cubicBezTo>
                <a:cubicBezTo>
                  <a:pt x="17206" y="23008"/>
                  <a:pt x="17081" y="21267"/>
                  <a:pt x="17068" y="19526"/>
                </a:cubicBezTo>
                <a:cubicBezTo>
                  <a:pt x="17053" y="18654"/>
                  <a:pt x="16957" y="17536"/>
                  <a:pt x="17247" y="16679"/>
                </a:cubicBezTo>
                <a:cubicBezTo>
                  <a:pt x="17410" y="16690"/>
                  <a:pt x="17575" y="16698"/>
                  <a:pt x="17736" y="16698"/>
                </a:cubicBezTo>
                <a:cubicBezTo>
                  <a:pt x="18407" y="16698"/>
                  <a:pt x="19022" y="16549"/>
                  <a:pt x="19279" y="15780"/>
                </a:cubicBezTo>
                <a:cubicBezTo>
                  <a:pt x="19472" y="15186"/>
                  <a:pt x="19306" y="14674"/>
                  <a:pt x="18933" y="14343"/>
                </a:cubicBezTo>
                <a:cubicBezTo>
                  <a:pt x="18988" y="14315"/>
                  <a:pt x="19030" y="14302"/>
                  <a:pt x="19071" y="14274"/>
                </a:cubicBezTo>
                <a:cubicBezTo>
                  <a:pt x="19458" y="14011"/>
                  <a:pt x="19541" y="13458"/>
                  <a:pt x="19485" y="13030"/>
                </a:cubicBezTo>
                <a:cubicBezTo>
                  <a:pt x="19403" y="12229"/>
                  <a:pt x="18754" y="11717"/>
                  <a:pt x="18007" y="11593"/>
                </a:cubicBezTo>
                <a:cubicBezTo>
                  <a:pt x="18450" y="11081"/>
                  <a:pt x="18850" y="10543"/>
                  <a:pt x="19085" y="9893"/>
                </a:cubicBezTo>
                <a:cubicBezTo>
                  <a:pt x="19375" y="9078"/>
                  <a:pt x="19292" y="8069"/>
                  <a:pt x="19016" y="7267"/>
                </a:cubicBezTo>
                <a:cubicBezTo>
                  <a:pt x="18477" y="5719"/>
                  <a:pt x="16556" y="4545"/>
                  <a:pt x="14939" y="4476"/>
                </a:cubicBezTo>
                <a:cubicBezTo>
                  <a:pt x="14925" y="4199"/>
                  <a:pt x="14939" y="3923"/>
                  <a:pt x="14925" y="3646"/>
                </a:cubicBezTo>
                <a:cubicBezTo>
                  <a:pt x="15028" y="3644"/>
                  <a:pt x="15130" y="3643"/>
                  <a:pt x="15232" y="3643"/>
                </a:cubicBezTo>
                <a:cubicBezTo>
                  <a:pt x="15427" y="3643"/>
                  <a:pt x="15621" y="3646"/>
                  <a:pt x="15813" y="3646"/>
                </a:cubicBezTo>
                <a:cubicBezTo>
                  <a:pt x="15984" y="3646"/>
                  <a:pt x="16154" y="3643"/>
                  <a:pt x="16321" y="3633"/>
                </a:cubicBezTo>
                <a:cubicBezTo>
                  <a:pt x="16390" y="3633"/>
                  <a:pt x="16445" y="3605"/>
                  <a:pt x="16487" y="3578"/>
                </a:cubicBezTo>
                <a:lnTo>
                  <a:pt x="16500" y="3578"/>
                </a:lnTo>
                <a:lnTo>
                  <a:pt x="16515" y="3563"/>
                </a:lnTo>
                <a:cubicBezTo>
                  <a:pt x="16583" y="3508"/>
                  <a:pt x="16639" y="3425"/>
                  <a:pt x="16639" y="3315"/>
                </a:cubicBezTo>
                <a:cubicBezTo>
                  <a:pt x="16639" y="2859"/>
                  <a:pt x="16666" y="2403"/>
                  <a:pt x="16666" y="1933"/>
                </a:cubicBezTo>
                <a:cubicBezTo>
                  <a:pt x="16666" y="1837"/>
                  <a:pt x="16625" y="1754"/>
                  <a:pt x="16556" y="1698"/>
                </a:cubicBezTo>
                <a:cubicBezTo>
                  <a:pt x="16500" y="1656"/>
                  <a:pt x="16432" y="1629"/>
                  <a:pt x="16349" y="1629"/>
                </a:cubicBezTo>
                <a:cubicBezTo>
                  <a:pt x="15907" y="1629"/>
                  <a:pt x="15478" y="1629"/>
                  <a:pt x="15036" y="1643"/>
                </a:cubicBezTo>
                <a:cubicBezTo>
                  <a:pt x="15050" y="1201"/>
                  <a:pt x="15078" y="759"/>
                  <a:pt x="15078" y="330"/>
                </a:cubicBezTo>
                <a:cubicBezTo>
                  <a:pt x="15078" y="178"/>
                  <a:pt x="14980" y="81"/>
                  <a:pt x="14884" y="40"/>
                </a:cubicBezTo>
                <a:lnTo>
                  <a:pt x="14870" y="40"/>
                </a:lnTo>
                <a:cubicBezTo>
                  <a:pt x="14829" y="26"/>
                  <a:pt x="14787" y="12"/>
                  <a:pt x="14746" y="12"/>
                </a:cubicBezTo>
                <a:cubicBezTo>
                  <a:pt x="14672" y="3"/>
                  <a:pt x="14597" y="0"/>
                  <a:pt x="145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7454462" y="2207187"/>
            <a:ext cx="489543" cy="740092"/>
          </a:xfrm>
          <a:custGeom>
            <a:rect b="b" l="l" r="r" t="t"/>
            <a:pathLst>
              <a:path extrusionOk="0" h="40923" w="27069">
                <a:moveTo>
                  <a:pt x="13157" y="0"/>
                </a:moveTo>
                <a:cubicBezTo>
                  <a:pt x="12315" y="14"/>
                  <a:pt x="11458" y="345"/>
                  <a:pt x="11250" y="1230"/>
                </a:cubicBezTo>
                <a:cubicBezTo>
                  <a:pt x="11112" y="1824"/>
                  <a:pt x="11320" y="2390"/>
                  <a:pt x="11692" y="2847"/>
                </a:cubicBezTo>
                <a:cubicBezTo>
                  <a:pt x="10725" y="3109"/>
                  <a:pt x="10076" y="3925"/>
                  <a:pt x="9938" y="4961"/>
                </a:cubicBezTo>
                <a:cubicBezTo>
                  <a:pt x="9453" y="5016"/>
                  <a:pt x="8984" y="5016"/>
                  <a:pt x="8500" y="5031"/>
                </a:cubicBezTo>
                <a:lnTo>
                  <a:pt x="8458" y="5031"/>
                </a:lnTo>
                <a:cubicBezTo>
                  <a:pt x="8320" y="5058"/>
                  <a:pt x="8252" y="5141"/>
                  <a:pt x="8210" y="5252"/>
                </a:cubicBezTo>
                <a:cubicBezTo>
                  <a:pt x="8169" y="5362"/>
                  <a:pt x="8196" y="5500"/>
                  <a:pt x="8307" y="5597"/>
                </a:cubicBezTo>
                <a:cubicBezTo>
                  <a:pt x="8320" y="5611"/>
                  <a:pt x="8348" y="5624"/>
                  <a:pt x="8362" y="5624"/>
                </a:cubicBezTo>
                <a:cubicBezTo>
                  <a:pt x="9205" y="6109"/>
                  <a:pt x="9730" y="7408"/>
                  <a:pt x="9827" y="8388"/>
                </a:cubicBezTo>
                <a:cubicBezTo>
                  <a:pt x="9026" y="8430"/>
                  <a:pt x="8293" y="8955"/>
                  <a:pt x="8210" y="9812"/>
                </a:cubicBezTo>
                <a:cubicBezTo>
                  <a:pt x="8169" y="10227"/>
                  <a:pt x="8252" y="10752"/>
                  <a:pt x="8639" y="11001"/>
                </a:cubicBezTo>
                <a:cubicBezTo>
                  <a:pt x="8666" y="11014"/>
                  <a:pt x="8707" y="11028"/>
                  <a:pt x="8735" y="11042"/>
                </a:cubicBezTo>
                <a:cubicBezTo>
                  <a:pt x="8431" y="11373"/>
                  <a:pt x="8307" y="11871"/>
                  <a:pt x="8458" y="12423"/>
                </a:cubicBezTo>
                <a:cubicBezTo>
                  <a:pt x="8641" y="13130"/>
                  <a:pt x="9237" y="13281"/>
                  <a:pt x="9856" y="13281"/>
                </a:cubicBezTo>
                <a:cubicBezTo>
                  <a:pt x="10036" y="13281"/>
                  <a:pt x="10219" y="13268"/>
                  <a:pt x="10393" y="13253"/>
                </a:cubicBezTo>
                <a:cubicBezTo>
                  <a:pt x="10670" y="14041"/>
                  <a:pt x="10601" y="15036"/>
                  <a:pt x="10614" y="15823"/>
                </a:cubicBezTo>
                <a:cubicBezTo>
                  <a:pt x="10642" y="17468"/>
                  <a:pt x="10546" y="19099"/>
                  <a:pt x="10366" y="20730"/>
                </a:cubicBezTo>
                <a:cubicBezTo>
                  <a:pt x="10172" y="22443"/>
                  <a:pt x="9868" y="24170"/>
                  <a:pt x="9330" y="25801"/>
                </a:cubicBezTo>
                <a:cubicBezTo>
                  <a:pt x="8956" y="26921"/>
                  <a:pt x="8390" y="28303"/>
                  <a:pt x="7257" y="28828"/>
                </a:cubicBezTo>
                <a:cubicBezTo>
                  <a:pt x="7146" y="28869"/>
                  <a:pt x="7021" y="29035"/>
                  <a:pt x="7104" y="29187"/>
                </a:cubicBezTo>
                <a:cubicBezTo>
                  <a:pt x="7491" y="30237"/>
                  <a:pt x="7201" y="30969"/>
                  <a:pt x="6247" y="31550"/>
                </a:cubicBezTo>
                <a:cubicBezTo>
                  <a:pt x="5488" y="32020"/>
                  <a:pt x="4631" y="32310"/>
                  <a:pt x="3940" y="32891"/>
                </a:cubicBezTo>
                <a:cubicBezTo>
                  <a:pt x="3443" y="33291"/>
                  <a:pt x="2875" y="33733"/>
                  <a:pt x="2641" y="34356"/>
                </a:cubicBezTo>
                <a:cubicBezTo>
                  <a:pt x="2530" y="34660"/>
                  <a:pt x="2475" y="34991"/>
                  <a:pt x="2530" y="35323"/>
                </a:cubicBezTo>
                <a:cubicBezTo>
                  <a:pt x="2586" y="35613"/>
                  <a:pt x="2710" y="35876"/>
                  <a:pt x="2807" y="36152"/>
                </a:cubicBezTo>
                <a:cubicBezTo>
                  <a:pt x="2697" y="36134"/>
                  <a:pt x="2590" y="36125"/>
                  <a:pt x="2486" y="36125"/>
                </a:cubicBezTo>
                <a:cubicBezTo>
                  <a:pt x="988" y="36125"/>
                  <a:pt x="1" y="37900"/>
                  <a:pt x="581" y="39386"/>
                </a:cubicBezTo>
                <a:cubicBezTo>
                  <a:pt x="1038" y="40575"/>
                  <a:pt x="3028" y="40671"/>
                  <a:pt x="4078" y="40781"/>
                </a:cubicBezTo>
                <a:cubicBezTo>
                  <a:pt x="5119" y="40883"/>
                  <a:pt x="7337" y="40923"/>
                  <a:pt x="9905" y="40923"/>
                </a:cubicBezTo>
                <a:cubicBezTo>
                  <a:pt x="15043" y="40923"/>
                  <a:pt x="21587" y="40763"/>
                  <a:pt x="22941" y="40615"/>
                </a:cubicBezTo>
                <a:cubicBezTo>
                  <a:pt x="23978" y="40505"/>
                  <a:pt x="25885" y="40353"/>
                  <a:pt x="26396" y="39233"/>
                </a:cubicBezTo>
                <a:cubicBezTo>
                  <a:pt x="27068" y="37734"/>
                  <a:pt x="25975" y="35932"/>
                  <a:pt x="24451" y="35932"/>
                </a:cubicBezTo>
                <a:cubicBezTo>
                  <a:pt x="24346" y="35932"/>
                  <a:pt x="24239" y="35941"/>
                  <a:pt x="24130" y="35959"/>
                </a:cubicBezTo>
                <a:cubicBezTo>
                  <a:pt x="24213" y="35751"/>
                  <a:pt x="24310" y="35544"/>
                  <a:pt x="24365" y="35323"/>
                </a:cubicBezTo>
                <a:cubicBezTo>
                  <a:pt x="24448" y="34991"/>
                  <a:pt x="24421" y="34632"/>
                  <a:pt x="24323" y="34314"/>
                </a:cubicBezTo>
                <a:cubicBezTo>
                  <a:pt x="24130" y="33623"/>
                  <a:pt x="23466" y="33140"/>
                  <a:pt x="22941" y="32725"/>
                </a:cubicBezTo>
                <a:cubicBezTo>
                  <a:pt x="22292" y="32200"/>
                  <a:pt x="21518" y="31909"/>
                  <a:pt x="20785" y="31522"/>
                </a:cubicBezTo>
                <a:cubicBezTo>
                  <a:pt x="19735" y="30984"/>
                  <a:pt x="19321" y="30210"/>
                  <a:pt x="19722" y="29077"/>
                </a:cubicBezTo>
                <a:cubicBezTo>
                  <a:pt x="19735" y="29035"/>
                  <a:pt x="19735" y="28994"/>
                  <a:pt x="19735" y="28952"/>
                </a:cubicBezTo>
                <a:lnTo>
                  <a:pt x="19735" y="28924"/>
                </a:lnTo>
                <a:cubicBezTo>
                  <a:pt x="19722" y="28841"/>
                  <a:pt x="19680" y="28773"/>
                  <a:pt x="19569" y="28717"/>
                </a:cubicBezTo>
                <a:cubicBezTo>
                  <a:pt x="18451" y="28220"/>
                  <a:pt x="17883" y="26921"/>
                  <a:pt x="17483" y="25843"/>
                </a:cubicBezTo>
                <a:cubicBezTo>
                  <a:pt x="16875" y="24240"/>
                  <a:pt x="16557" y="22512"/>
                  <a:pt x="16336" y="20813"/>
                </a:cubicBezTo>
                <a:cubicBezTo>
                  <a:pt x="16114" y="19182"/>
                  <a:pt x="15991" y="17537"/>
                  <a:pt x="15976" y="15893"/>
                </a:cubicBezTo>
                <a:cubicBezTo>
                  <a:pt x="15963" y="15064"/>
                  <a:pt x="15880" y="14013"/>
                  <a:pt x="16142" y="13212"/>
                </a:cubicBezTo>
                <a:cubicBezTo>
                  <a:pt x="16282" y="13219"/>
                  <a:pt x="16423" y="13225"/>
                  <a:pt x="16562" y="13225"/>
                </a:cubicBezTo>
                <a:cubicBezTo>
                  <a:pt x="17217" y="13225"/>
                  <a:pt x="17826" y="13093"/>
                  <a:pt x="18077" y="12341"/>
                </a:cubicBezTo>
                <a:cubicBezTo>
                  <a:pt x="18257" y="11788"/>
                  <a:pt x="18104" y="11290"/>
                  <a:pt x="17773" y="10973"/>
                </a:cubicBezTo>
                <a:cubicBezTo>
                  <a:pt x="17800" y="10945"/>
                  <a:pt x="17828" y="10931"/>
                  <a:pt x="17870" y="10918"/>
                </a:cubicBezTo>
                <a:cubicBezTo>
                  <a:pt x="18243" y="10669"/>
                  <a:pt x="18326" y="10144"/>
                  <a:pt x="18270" y="9729"/>
                </a:cubicBezTo>
                <a:cubicBezTo>
                  <a:pt x="18174" y="8872"/>
                  <a:pt x="17428" y="8361"/>
                  <a:pt x="16640" y="8333"/>
                </a:cubicBezTo>
                <a:cubicBezTo>
                  <a:pt x="16709" y="7338"/>
                  <a:pt x="17220" y="6039"/>
                  <a:pt x="18049" y="5541"/>
                </a:cubicBezTo>
                <a:cubicBezTo>
                  <a:pt x="18077" y="5528"/>
                  <a:pt x="18091" y="5514"/>
                  <a:pt x="18104" y="5500"/>
                </a:cubicBezTo>
                <a:cubicBezTo>
                  <a:pt x="18215" y="5418"/>
                  <a:pt x="18243" y="5279"/>
                  <a:pt x="18187" y="5154"/>
                </a:cubicBezTo>
                <a:cubicBezTo>
                  <a:pt x="18160" y="5058"/>
                  <a:pt x="18077" y="4961"/>
                  <a:pt x="17939" y="4948"/>
                </a:cubicBezTo>
                <a:lnTo>
                  <a:pt x="17898" y="4948"/>
                </a:lnTo>
                <a:cubicBezTo>
                  <a:pt x="17413" y="4948"/>
                  <a:pt x="16944" y="4948"/>
                  <a:pt x="16460" y="4906"/>
                </a:cubicBezTo>
                <a:cubicBezTo>
                  <a:pt x="16308" y="3883"/>
                  <a:pt x="15645" y="3068"/>
                  <a:pt x="14677" y="2819"/>
                </a:cubicBezTo>
                <a:cubicBezTo>
                  <a:pt x="15023" y="2363"/>
                  <a:pt x="15189" y="1810"/>
                  <a:pt x="15079" y="1189"/>
                </a:cubicBezTo>
                <a:cubicBezTo>
                  <a:pt x="14926" y="304"/>
                  <a:pt x="14001" y="0"/>
                  <a:pt x="131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6476887" y="2273498"/>
            <a:ext cx="447441" cy="673775"/>
          </a:xfrm>
          <a:custGeom>
            <a:rect b="b" l="l" r="r" t="t"/>
            <a:pathLst>
              <a:path extrusionOk="0" h="37256" w="24741">
                <a:moveTo>
                  <a:pt x="11935" y="0"/>
                </a:moveTo>
                <a:cubicBezTo>
                  <a:pt x="11836" y="0"/>
                  <a:pt x="11740" y="35"/>
                  <a:pt x="11677" y="104"/>
                </a:cubicBezTo>
                <a:cubicBezTo>
                  <a:pt x="10074" y="1651"/>
                  <a:pt x="8278" y="3172"/>
                  <a:pt x="7670" y="5396"/>
                </a:cubicBezTo>
                <a:cubicBezTo>
                  <a:pt x="7366" y="6529"/>
                  <a:pt x="7559" y="7704"/>
                  <a:pt x="8071" y="8727"/>
                </a:cubicBezTo>
                <a:cubicBezTo>
                  <a:pt x="8292" y="9183"/>
                  <a:pt x="8609" y="9556"/>
                  <a:pt x="8969" y="9916"/>
                </a:cubicBezTo>
                <a:cubicBezTo>
                  <a:pt x="9328" y="10247"/>
                  <a:pt x="9757" y="10579"/>
                  <a:pt x="9702" y="11062"/>
                </a:cubicBezTo>
                <a:cubicBezTo>
                  <a:pt x="8278" y="11145"/>
                  <a:pt x="7159" y="11961"/>
                  <a:pt x="6896" y="13439"/>
                </a:cubicBezTo>
                <a:cubicBezTo>
                  <a:pt x="6606" y="15042"/>
                  <a:pt x="7780" y="16700"/>
                  <a:pt x="9425" y="16825"/>
                </a:cubicBezTo>
                <a:cubicBezTo>
                  <a:pt x="10157" y="18152"/>
                  <a:pt x="9646" y="20128"/>
                  <a:pt x="9245" y="21469"/>
                </a:cubicBezTo>
                <a:cubicBezTo>
                  <a:pt x="8817" y="22892"/>
                  <a:pt x="8071" y="24826"/>
                  <a:pt x="6647" y="25532"/>
                </a:cubicBezTo>
                <a:cubicBezTo>
                  <a:pt x="6426" y="25642"/>
                  <a:pt x="6536" y="25891"/>
                  <a:pt x="6619" y="26029"/>
                </a:cubicBezTo>
                <a:cubicBezTo>
                  <a:pt x="6938" y="27010"/>
                  <a:pt x="6619" y="27673"/>
                  <a:pt x="5722" y="28213"/>
                </a:cubicBezTo>
                <a:cubicBezTo>
                  <a:pt x="4989" y="28655"/>
                  <a:pt x="4187" y="28931"/>
                  <a:pt x="3524" y="29484"/>
                </a:cubicBezTo>
                <a:cubicBezTo>
                  <a:pt x="3068" y="29871"/>
                  <a:pt x="2543" y="30271"/>
                  <a:pt x="2308" y="30838"/>
                </a:cubicBezTo>
                <a:cubicBezTo>
                  <a:pt x="2184" y="31142"/>
                  <a:pt x="2142" y="31419"/>
                  <a:pt x="2169" y="31736"/>
                </a:cubicBezTo>
                <a:cubicBezTo>
                  <a:pt x="2184" y="32055"/>
                  <a:pt x="2322" y="32331"/>
                  <a:pt x="2433" y="32621"/>
                </a:cubicBezTo>
                <a:cubicBezTo>
                  <a:pt x="2360" y="32612"/>
                  <a:pt x="2287" y="32608"/>
                  <a:pt x="2214" y="32608"/>
                </a:cubicBezTo>
                <a:cubicBezTo>
                  <a:pt x="1718" y="32608"/>
                  <a:pt x="1225" y="32805"/>
                  <a:pt x="815" y="33118"/>
                </a:cubicBezTo>
                <a:cubicBezTo>
                  <a:pt x="69" y="33713"/>
                  <a:pt x="0" y="34846"/>
                  <a:pt x="277" y="35703"/>
                </a:cubicBezTo>
                <a:cubicBezTo>
                  <a:pt x="636" y="36849"/>
                  <a:pt x="2584" y="36974"/>
                  <a:pt x="3551" y="37085"/>
                </a:cubicBezTo>
                <a:cubicBezTo>
                  <a:pt x="4694" y="37204"/>
                  <a:pt x="7155" y="37255"/>
                  <a:pt x="9899" y="37255"/>
                </a:cubicBezTo>
                <a:cubicBezTo>
                  <a:pt x="14160" y="37255"/>
                  <a:pt x="19105" y="37132"/>
                  <a:pt x="20853" y="36947"/>
                </a:cubicBezTo>
                <a:cubicBezTo>
                  <a:pt x="21863" y="36836"/>
                  <a:pt x="23770" y="36684"/>
                  <a:pt x="24198" y="35537"/>
                </a:cubicBezTo>
                <a:cubicBezTo>
                  <a:pt x="24740" y="34103"/>
                  <a:pt x="23750" y="32416"/>
                  <a:pt x="22310" y="32416"/>
                </a:cubicBezTo>
                <a:cubicBezTo>
                  <a:pt x="22209" y="32416"/>
                  <a:pt x="22106" y="32424"/>
                  <a:pt x="22001" y="32441"/>
                </a:cubicBezTo>
                <a:cubicBezTo>
                  <a:pt x="22097" y="32178"/>
                  <a:pt x="22208" y="31930"/>
                  <a:pt x="22250" y="31653"/>
                </a:cubicBezTo>
                <a:cubicBezTo>
                  <a:pt x="22291" y="31364"/>
                  <a:pt x="22250" y="31087"/>
                  <a:pt x="22167" y="30824"/>
                </a:cubicBezTo>
                <a:cubicBezTo>
                  <a:pt x="21973" y="30175"/>
                  <a:pt x="21365" y="29733"/>
                  <a:pt x="20868" y="29332"/>
                </a:cubicBezTo>
                <a:cubicBezTo>
                  <a:pt x="20245" y="28848"/>
                  <a:pt x="19527" y="28558"/>
                  <a:pt x="18822" y="28198"/>
                </a:cubicBezTo>
                <a:cubicBezTo>
                  <a:pt x="17827" y="27701"/>
                  <a:pt x="17385" y="26997"/>
                  <a:pt x="17717" y="25932"/>
                </a:cubicBezTo>
                <a:cubicBezTo>
                  <a:pt x="17800" y="25711"/>
                  <a:pt x="17896" y="25545"/>
                  <a:pt x="17662" y="25434"/>
                </a:cubicBezTo>
                <a:cubicBezTo>
                  <a:pt x="16224" y="24758"/>
                  <a:pt x="15478" y="22836"/>
                  <a:pt x="15008" y="21427"/>
                </a:cubicBezTo>
                <a:cubicBezTo>
                  <a:pt x="14566" y="20100"/>
                  <a:pt x="14041" y="18110"/>
                  <a:pt x="14745" y="16770"/>
                </a:cubicBezTo>
                <a:cubicBezTo>
                  <a:pt x="16321" y="16632"/>
                  <a:pt x="17468" y="15056"/>
                  <a:pt x="17233" y="13494"/>
                </a:cubicBezTo>
                <a:cubicBezTo>
                  <a:pt x="16998" y="11947"/>
                  <a:pt x="15851" y="11076"/>
                  <a:pt x="14358" y="11021"/>
                </a:cubicBezTo>
                <a:cubicBezTo>
                  <a:pt x="14303" y="10592"/>
                  <a:pt x="14635" y="10288"/>
                  <a:pt x="14966" y="9971"/>
                </a:cubicBezTo>
                <a:cubicBezTo>
                  <a:pt x="15312" y="9625"/>
                  <a:pt x="15602" y="9280"/>
                  <a:pt x="15865" y="8851"/>
                </a:cubicBezTo>
                <a:cubicBezTo>
                  <a:pt x="16445" y="7843"/>
                  <a:pt x="16569" y="6667"/>
                  <a:pt x="16348" y="5534"/>
                </a:cubicBezTo>
                <a:cubicBezTo>
                  <a:pt x="15906" y="3227"/>
                  <a:pt x="13820" y="1609"/>
                  <a:pt x="12202" y="104"/>
                </a:cubicBezTo>
                <a:cubicBezTo>
                  <a:pt x="12133" y="35"/>
                  <a:pt x="12033" y="0"/>
                  <a:pt x="119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2"/>
          <p:cNvSpPr/>
          <p:nvPr/>
        </p:nvSpPr>
        <p:spPr>
          <a:xfrm>
            <a:off x="5915106" y="1594813"/>
            <a:ext cx="475599" cy="612430"/>
          </a:xfrm>
          <a:custGeom>
            <a:rect b="b" l="l" r="r" t="t"/>
            <a:pathLst>
              <a:path extrusionOk="0" h="33864" w="26298">
                <a:moveTo>
                  <a:pt x="6621" y="0"/>
                </a:moveTo>
                <a:cubicBezTo>
                  <a:pt x="6548" y="0"/>
                  <a:pt x="6468" y="31"/>
                  <a:pt x="6398" y="101"/>
                </a:cubicBezTo>
                <a:cubicBezTo>
                  <a:pt x="5445" y="1151"/>
                  <a:pt x="6495" y="2035"/>
                  <a:pt x="6840" y="3058"/>
                </a:cubicBezTo>
                <a:cubicBezTo>
                  <a:pt x="4754" y="3983"/>
                  <a:pt x="3164" y="5822"/>
                  <a:pt x="1976" y="7715"/>
                </a:cubicBezTo>
                <a:cubicBezTo>
                  <a:pt x="1244" y="8890"/>
                  <a:pt x="608" y="10189"/>
                  <a:pt x="345" y="11571"/>
                </a:cubicBezTo>
                <a:cubicBezTo>
                  <a:pt x="0" y="13367"/>
                  <a:pt x="262" y="15219"/>
                  <a:pt x="566" y="17001"/>
                </a:cubicBezTo>
                <a:cubicBezTo>
                  <a:pt x="857" y="18646"/>
                  <a:pt x="1520" y="20042"/>
                  <a:pt x="2252" y="21521"/>
                </a:cubicBezTo>
                <a:cubicBezTo>
                  <a:pt x="2694" y="22391"/>
                  <a:pt x="2985" y="23262"/>
                  <a:pt x="3219" y="24202"/>
                </a:cubicBezTo>
                <a:cubicBezTo>
                  <a:pt x="3496" y="25265"/>
                  <a:pt x="3731" y="26343"/>
                  <a:pt x="3925" y="27421"/>
                </a:cubicBezTo>
                <a:cubicBezTo>
                  <a:pt x="4021" y="27988"/>
                  <a:pt x="4242" y="28762"/>
                  <a:pt x="4187" y="29398"/>
                </a:cubicBezTo>
                <a:cubicBezTo>
                  <a:pt x="4047" y="29367"/>
                  <a:pt x="3911" y="29353"/>
                  <a:pt x="3779" y="29353"/>
                </a:cubicBezTo>
                <a:cubicBezTo>
                  <a:pt x="2364" y="29353"/>
                  <a:pt x="1406" y="31020"/>
                  <a:pt x="1962" y="32411"/>
                </a:cubicBezTo>
                <a:cubicBezTo>
                  <a:pt x="2405" y="33502"/>
                  <a:pt x="4201" y="33599"/>
                  <a:pt x="5169" y="33695"/>
                </a:cubicBezTo>
                <a:cubicBezTo>
                  <a:pt x="6328" y="33811"/>
                  <a:pt x="8861" y="33863"/>
                  <a:pt x="11674" y="33863"/>
                </a:cubicBezTo>
                <a:cubicBezTo>
                  <a:pt x="15933" y="33863"/>
                  <a:pt x="20833" y="33744"/>
                  <a:pt x="22581" y="33544"/>
                </a:cubicBezTo>
                <a:cubicBezTo>
                  <a:pt x="23548" y="33433"/>
                  <a:pt x="25345" y="33295"/>
                  <a:pt x="25760" y="32203"/>
                </a:cubicBezTo>
                <a:cubicBezTo>
                  <a:pt x="26298" y="30819"/>
                  <a:pt x="25327" y="29187"/>
                  <a:pt x="23939" y="29187"/>
                </a:cubicBezTo>
                <a:cubicBezTo>
                  <a:pt x="23829" y="29187"/>
                  <a:pt x="23718" y="29197"/>
                  <a:pt x="23604" y="29218"/>
                </a:cubicBezTo>
                <a:cubicBezTo>
                  <a:pt x="23811" y="26026"/>
                  <a:pt x="21765" y="23621"/>
                  <a:pt x="19403" y="21700"/>
                </a:cubicBezTo>
                <a:cubicBezTo>
                  <a:pt x="18048" y="20594"/>
                  <a:pt x="16528" y="19682"/>
                  <a:pt x="15395" y="18328"/>
                </a:cubicBezTo>
                <a:cubicBezTo>
                  <a:pt x="14800" y="17596"/>
                  <a:pt x="14386" y="16753"/>
                  <a:pt x="13943" y="15938"/>
                </a:cubicBezTo>
                <a:cubicBezTo>
                  <a:pt x="13571" y="15247"/>
                  <a:pt x="13114" y="14514"/>
                  <a:pt x="13031" y="13727"/>
                </a:cubicBezTo>
                <a:lnTo>
                  <a:pt x="13031" y="13727"/>
                </a:lnTo>
                <a:cubicBezTo>
                  <a:pt x="13318" y="13782"/>
                  <a:pt x="13612" y="13806"/>
                  <a:pt x="13909" y="13806"/>
                </a:cubicBezTo>
                <a:cubicBezTo>
                  <a:pt x="14712" y="13806"/>
                  <a:pt x="15536" y="13632"/>
                  <a:pt x="16293" y="13450"/>
                </a:cubicBezTo>
                <a:cubicBezTo>
                  <a:pt x="16556" y="13712"/>
                  <a:pt x="16790" y="14016"/>
                  <a:pt x="17067" y="14279"/>
                </a:cubicBezTo>
                <a:cubicBezTo>
                  <a:pt x="17454" y="14639"/>
                  <a:pt x="17868" y="14970"/>
                  <a:pt x="18310" y="15288"/>
                </a:cubicBezTo>
                <a:cubicBezTo>
                  <a:pt x="18764" y="15620"/>
                  <a:pt x="19231" y="15843"/>
                  <a:pt x="19746" y="15843"/>
                </a:cubicBezTo>
                <a:cubicBezTo>
                  <a:pt x="19938" y="15843"/>
                  <a:pt x="20136" y="15812"/>
                  <a:pt x="20342" y="15744"/>
                </a:cubicBezTo>
                <a:cubicBezTo>
                  <a:pt x="21544" y="15385"/>
                  <a:pt x="22471" y="14058"/>
                  <a:pt x="23023" y="13008"/>
                </a:cubicBezTo>
                <a:cubicBezTo>
                  <a:pt x="23037" y="12980"/>
                  <a:pt x="23037" y="12966"/>
                  <a:pt x="23051" y="12938"/>
                </a:cubicBezTo>
                <a:cubicBezTo>
                  <a:pt x="23355" y="11833"/>
                  <a:pt x="22443" y="10935"/>
                  <a:pt x="21710" y="10257"/>
                </a:cubicBezTo>
                <a:cubicBezTo>
                  <a:pt x="20536" y="9194"/>
                  <a:pt x="19333" y="8171"/>
                  <a:pt x="18172" y="7121"/>
                </a:cubicBezTo>
                <a:cubicBezTo>
                  <a:pt x="17094" y="6126"/>
                  <a:pt x="16031" y="5089"/>
                  <a:pt x="14842" y="4204"/>
                </a:cubicBezTo>
                <a:cubicBezTo>
                  <a:pt x="13986" y="3571"/>
                  <a:pt x="12991" y="3077"/>
                  <a:pt x="11940" y="3077"/>
                </a:cubicBezTo>
                <a:cubicBezTo>
                  <a:pt x="11753" y="3077"/>
                  <a:pt x="11564" y="3093"/>
                  <a:pt x="11373" y="3126"/>
                </a:cubicBezTo>
                <a:cubicBezTo>
                  <a:pt x="10005" y="1869"/>
                  <a:pt x="8664" y="73"/>
                  <a:pt x="6661" y="3"/>
                </a:cubicBezTo>
                <a:cubicBezTo>
                  <a:pt x="6648" y="1"/>
                  <a:pt x="6635" y="0"/>
                  <a:pt x="6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2"/>
          <p:cNvSpPr/>
          <p:nvPr/>
        </p:nvSpPr>
        <p:spPr>
          <a:xfrm>
            <a:off x="5014675" y="1652806"/>
            <a:ext cx="425847" cy="554432"/>
          </a:xfrm>
          <a:custGeom>
            <a:rect b="b" l="l" r="r" t="t"/>
            <a:pathLst>
              <a:path extrusionOk="0" h="30657" w="23547">
                <a:moveTo>
                  <a:pt x="18733" y="1"/>
                </a:moveTo>
                <a:cubicBezTo>
                  <a:pt x="18150" y="1"/>
                  <a:pt x="17566" y="18"/>
                  <a:pt x="16986" y="25"/>
                </a:cubicBezTo>
                <a:cubicBezTo>
                  <a:pt x="16875" y="25"/>
                  <a:pt x="16654" y="81"/>
                  <a:pt x="16584" y="343"/>
                </a:cubicBezTo>
                <a:cubicBezTo>
                  <a:pt x="16446" y="1006"/>
                  <a:pt x="16295" y="1669"/>
                  <a:pt x="16197" y="2347"/>
                </a:cubicBezTo>
                <a:cubicBezTo>
                  <a:pt x="15949" y="2347"/>
                  <a:pt x="15687" y="2347"/>
                  <a:pt x="15438" y="2319"/>
                </a:cubicBezTo>
                <a:cubicBezTo>
                  <a:pt x="15493" y="1711"/>
                  <a:pt x="15548" y="1103"/>
                  <a:pt x="15687" y="495"/>
                </a:cubicBezTo>
                <a:cubicBezTo>
                  <a:pt x="15714" y="370"/>
                  <a:pt x="15687" y="274"/>
                  <a:pt x="15617" y="204"/>
                </a:cubicBezTo>
                <a:cubicBezTo>
                  <a:pt x="15562" y="149"/>
                  <a:pt x="15493" y="94"/>
                  <a:pt x="15383" y="94"/>
                </a:cubicBezTo>
                <a:cubicBezTo>
                  <a:pt x="15201" y="87"/>
                  <a:pt x="15018" y="84"/>
                  <a:pt x="14835" y="84"/>
                </a:cubicBezTo>
                <a:cubicBezTo>
                  <a:pt x="14289" y="84"/>
                  <a:pt x="13739" y="108"/>
                  <a:pt x="13191" y="108"/>
                </a:cubicBezTo>
                <a:cubicBezTo>
                  <a:pt x="12838" y="108"/>
                  <a:pt x="12486" y="98"/>
                  <a:pt x="12134" y="66"/>
                </a:cubicBezTo>
                <a:cubicBezTo>
                  <a:pt x="12122" y="65"/>
                  <a:pt x="12110" y="65"/>
                  <a:pt x="12098" y="65"/>
                </a:cubicBezTo>
                <a:cubicBezTo>
                  <a:pt x="11967" y="65"/>
                  <a:pt x="11883" y="131"/>
                  <a:pt x="11858" y="232"/>
                </a:cubicBezTo>
                <a:cubicBezTo>
                  <a:pt x="11830" y="274"/>
                  <a:pt x="11817" y="329"/>
                  <a:pt x="11817" y="385"/>
                </a:cubicBezTo>
                <a:cubicBezTo>
                  <a:pt x="11830" y="1034"/>
                  <a:pt x="11913" y="1725"/>
                  <a:pt x="11789" y="2375"/>
                </a:cubicBezTo>
                <a:cubicBezTo>
                  <a:pt x="11747" y="2375"/>
                  <a:pt x="11043" y="2388"/>
                  <a:pt x="11029" y="2388"/>
                </a:cubicBezTo>
                <a:cubicBezTo>
                  <a:pt x="10905" y="1739"/>
                  <a:pt x="10974" y="1048"/>
                  <a:pt x="10974" y="385"/>
                </a:cubicBezTo>
                <a:cubicBezTo>
                  <a:pt x="10974" y="334"/>
                  <a:pt x="10986" y="74"/>
                  <a:pt x="10721" y="74"/>
                </a:cubicBezTo>
                <a:cubicBezTo>
                  <a:pt x="10697" y="74"/>
                  <a:pt x="10671" y="76"/>
                  <a:pt x="10642" y="81"/>
                </a:cubicBezTo>
                <a:cubicBezTo>
                  <a:pt x="10103" y="136"/>
                  <a:pt x="9564" y="143"/>
                  <a:pt x="9025" y="143"/>
                </a:cubicBezTo>
                <a:cubicBezTo>
                  <a:pt x="8845" y="143"/>
                  <a:pt x="8666" y="142"/>
                  <a:pt x="8486" y="142"/>
                </a:cubicBezTo>
                <a:cubicBezTo>
                  <a:pt x="8127" y="142"/>
                  <a:pt x="7767" y="145"/>
                  <a:pt x="7408" y="164"/>
                </a:cubicBezTo>
                <a:cubicBezTo>
                  <a:pt x="7021" y="164"/>
                  <a:pt x="7076" y="453"/>
                  <a:pt x="7104" y="564"/>
                </a:cubicBezTo>
                <a:cubicBezTo>
                  <a:pt x="7257" y="1172"/>
                  <a:pt x="7325" y="1780"/>
                  <a:pt x="7395" y="2388"/>
                </a:cubicBezTo>
                <a:cubicBezTo>
                  <a:pt x="7132" y="2416"/>
                  <a:pt x="6883" y="2430"/>
                  <a:pt x="6621" y="2430"/>
                </a:cubicBezTo>
                <a:cubicBezTo>
                  <a:pt x="6524" y="1752"/>
                  <a:pt x="6358" y="1103"/>
                  <a:pt x="6206" y="440"/>
                </a:cubicBezTo>
                <a:cubicBezTo>
                  <a:pt x="6180" y="345"/>
                  <a:pt x="6126" y="121"/>
                  <a:pt x="5831" y="121"/>
                </a:cubicBezTo>
                <a:cubicBezTo>
                  <a:pt x="5822" y="121"/>
                  <a:pt x="5814" y="121"/>
                  <a:pt x="5805" y="122"/>
                </a:cubicBezTo>
                <a:cubicBezTo>
                  <a:pt x="5493" y="122"/>
                  <a:pt x="5181" y="120"/>
                  <a:pt x="4871" y="120"/>
                </a:cubicBezTo>
                <a:cubicBezTo>
                  <a:pt x="4014" y="120"/>
                  <a:pt x="3161" y="135"/>
                  <a:pt x="2309" y="246"/>
                </a:cubicBezTo>
                <a:cubicBezTo>
                  <a:pt x="1936" y="302"/>
                  <a:pt x="1950" y="647"/>
                  <a:pt x="2116" y="827"/>
                </a:cubicBezTo>
                <a:cubicBezTo>
                  <a:pt x="2931" y="1973"/>
                  <a:pt x="3124" y="3646"/>
                  <a:pt x="3318" y="4986"/>
                </a:cubicBezTo>
                <a:cubicBezTo>
                  <a:pt x="3470" y="6119"/>
                  <a:pt x="3511" y="7280"/>
                  <a:pt x="3677" y="8413"/>
                </a:cubicBezTo>
                <a:cubicBezTo>
                  <a:pt x="3705" y="8552"/>
                  <a:pt x="3857" y="8634"/>
                  <a:pt x="3995" y="8649"/>
                </a:cubicBezTo>
                <a:cubicBezTo>
                  <a:pt x="4467" y="8679"/>
                  <a:pt x="4940" y="8689"/>
                  <a:pt x="5414" y="8689"/>
                </a:cubicBezTo>
                <a:cubicBezTo>
                  <a:pt x="5800" y="8689"/>
                  <a:pt x="6188" y="8682"/>
                  <a:pt x="6579" y="8676"/>
                </a:cubicBezTo>
                <a:cubicBezTo>
                  <a:pt x="6966" y="9104"/>
                  <a:pt x="7076" y="9851"/>
                  <a:pt x="7201" y="10390"/>
                </a:cubicBezTo>
                <a:cubicBezTo>
                  <a:pt x="7270" y="10722"/>
                  <a:pt x="7340" y="11039"/>
                  <a:pt x="7353" y="11385"/>
                </a:cubicBezTo>
                <a:cubicBezTo>
                  <a:pt x="7436" y="12393"/>
                  <a:pt x="7436" y="13430"/>
                  <a:pt x="7423" y="14453"/>
                </a:cubicBezTo>
                <a:cubicBezTo>
                  <a:pt x="7408" y="15572"/>
                  <a:pt x="7367" y="16705"/>
                  <a:pt x="7242" y="17825"/>
                </a:cubicBezTo>
                <a:cubicBezTo>
                  <a:pt x="7201" y="18225"/>
                  <a:pt x="7132" y="18627"/>
                  <a:pt x="7008" y="19013"/>
                </a:cubicBezTo>
                <a:cubicBezTo>
                  <a:pt x="6883" y="19400"/>
                  <a:pt x="6358" y="20036"/>
                  <a:pt x="5985" y="20174"/>
                </a:cubicBezTo>
                <a:cubicBezTo>
                  <a:pt x="5722" y="20257"/>
                  <a:pt x="5764" y="20534"/>
                  <a:pt x="5875" y="20727"/>
                </a:cubicBezTo>
                <a:cubicBezTo>
                  <a:pt x="6137" y="21584"/>
                  <a:pt x="5819" y="22137"/>
                  <a:pt x="5031" y="22607"/>
                </a:cubicBezTo>
                <a:cubicBezTo>
                  <a:pt x="4395" y="22979"/>
                  <a:pt x="3691" y="23228"/>
                  <a:pt x="3111" y="23712"/>
                </a:cubicBezTo>
                <a:cubicBezTo>
                  <a:pt x="2696" y="24057"/>
                  <a:pt x="2212" y="24431"/>
                  <a:pt x="2019" y="24969"/>
                </a:cubicBezTo>
                <a:cubicBezTo>
                  <a:pt x="1936" y="25232"/>
                  <a:pt x="1880" y="25509"/>
                  <a:pt x="1936" y="25785"/>
                </a:cubicBezTo>
                <a:cubicBezTo>
                  <a:pt x="1963" y="26019"/>
                  <a:pt x="2061" y="26241"/>
                  <a:pt x="2143" y="26462"/>
                </a:cubicBezTo>
                <a:cubicBezTo>
                  <a:pt x="2097" y="26458"/>
                  <a:pt x="2050" y="26456"/>
                  <a:pt x="2003" y="26456"/>
                </a:cubicBezTo>
                <a:cubicBezTo>
                  <a:pt x="1553" y="26456"/>
                  <a:pt x="1109" y="26631"/>
                  <a:pt x="734" y="26932"/>
                </a:cubicBezTo>
                <a:cubicBezTo>
                  <a:pt x="56" y="27457"/>
                  <a:pt x="1" y="28479"/>
                  <a:pt x="250" y="29240"/>
                </a:cubicBezTo>
                <a:cubicBezTo>
                  <a:pt x="581" y="30276"/>
                  <a:pt x="2282" y="30386"/>
                  <a:pt x="3152" y="30484"/>
                </a:cubicBezTo>
                <a:cubicBezTo>
                  <a:pt x="4275" y="30604"/>
                  <a:pt x="6719" y="30657"/>
                  <a:pt x="9441" y="30657"/>
                </a:cubicBezTo>
                <a:cubicBezTo>
                  <a:pt x="13614" y="30657"/>
                  <a:pt x="18441" y="30532"/>
                  <a:pt x="20164" y="30331"/>
                </a:cubicBezTo>
                <a:cubicBezTo>
                  <a:pt x="21104" y="30221"/>
                  <a:pt x="22637" y="30069"/>
                  <a:pt x="23039" y="29046"/>
                </a:cubicBezTo>
                <a:cubicBezTo>
                  <a:pt x="23546" y="27743"/>
                  <a:pt x="22592" y="26280"/>
                  <a:pt x="21311" y="26280"/>
                </a:cubicBezTo>
                <a:cubicBezTo>
                  <a:pt x="21234" y="26280"/>
                  <a:pt x="21156" y="26285"/>
                  <a:pt x="21076" y="26296"/>
                </a:cubicBezTo>
                <a:cubicBezTo>
                  <a:pt x="21200" y="25854"/>
                  <a:pt x="21380" y="25467"/>
                  <a:pt x="21242" y="24942"/>
                </a:cubicBezTo>
                <a:cubicBezTo>
                  <a:pt x="21104" y="24348"/>
                  <a:pt x="20523" y="23919"/>
                  <a:pt x="20081" y="23574"/>
                </a:cubicBezTo>
                <a:cubicBezTo>
                  <a:pt x="19542" y="23145"/>
                  <a:pt x="18920" y="22883"/>
                  <a:pt x="18312" y="22579"/>
                </a:cubicBezTo>
                <a:cubicBezTo>
                  <a:pt x="17441" y="22137"/>
                  <a:pt x="17013" y="21556"/>
                  <a:pt x="17275" y="20630"/>
                </a:cubicBezTo>
                <a:cubicBezTo>
                  <a:pt x="17373" y="20326"/>
                  <a:pt x="17413" y="20160"/>
                  <a:pt x="17151" y="20077"/>
                </a:cubicBezTo>
                <a:cubicBezTo>
                  <a:pt x="16792" y="19953"/>
                  <a:pt x="16280" y="19345"/>
                  <a:pt x="16129" y="18999"/>
                </a:cubicBezTo>
                <a:cubicBezTo>
                  <a:pt x="15976" y="18654"/>
                  <a:pt x="15935" y="18253"/>
                  <a:pt x="15866" y="17894"/>
                </a:cubicBezTo>
                <a:cubicBezTo>
                  <a:pt x="15700" y="16733"/>
                  <a:pt x="15659" y="15544"/>
                  <a:pt x="15617" y="14370"/>
                </a:cubicBezTo>
                <a:cubicBezTo>
                  <a:pt x="15589" y="13388"/>
                  <a:pt x="15576" y="12380"/>
                  <a:pt x="15617" y="11398"/>
                </a:cubicBezTo>
                <a:cubicBezTo>
                  <a:pt x="15631" y="11067"/>
                  <a:pt x="15672" y="10777"/>
                  <a:pt x="15742" y="10459"/>
                </a:cubicBezTo>
                <a:cubicBezTo>
                  <a:pt x="15852" y="9878"/>
                  <a:pt x="15949" y="9049"/>
                  <a:pt x="16363" y="8594"/>
                </a:cubicBezTo>
                <a:cubicBezTo>
                  <a:pt x="17220" y="8594"/>
                  <a:pt x="18091" y="8579"/>
                  <a:pt x="18948" y="8511"/>
                </a:cubicBezTo>
                <a:cubicBezTo>
                  <a:pt x="19072" y="8496"/>
                  <a:pt x="19224" y="8428"/>
                  <a:pt x="19252" y="8275"/>
                </a:cubicBezTo>
                <a:cubicBezTo>
                  <a:pt x="19390" y="7184"/>
                  <a:pt x="19418" y="6092"/>
                  <a:pt x="19542" y="5000"/>
                </a:cubicBezTo>
                <a:cubicBezTo>
                  <a:pt x="19707" y="3604"/>
                  <a:pt x="19860" y="1863"/>
                  <a:pt x="20675" y="661"/>
                </a:cubicBezTo>
                <a:cubicBezTo>
                  <a:pt x="20827" y="426"/>
                  <a:pt x="20841" y="94"/>
                  <a:pt x="20481" y="81"/>
                </a:cubicBezTo>
                <a:cubicBezTo>
                  <a:pt x="19901" y="18"/>
                  <a:pt x="19317" y="1"/>
                  <a:pt x="187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2"/>
          <p:cNvSpPr/>
          <p:nvPr/>
        </p:nvSpPr>
        <p:spPr>
          <a:xfrm>
            <a:off x="5443018" y="2475308"/>
            <a:ext cx="357124" cy="471946"/>
          </a:xfrm>
          <a:custGeom>
            <a:rect b="b" l="l" r="r" t="t"/>
            <a:pathLst>
              <a:path extrusionOk="0" h="26096" w="19747">
                <a:moveTo>
                  <a:pt x="9648" y="1"/>
                </a:moveTo>
                <a:cubicBezTo>
                  <a:pt x="9625" y="1"/>
                  <a:pt x="9601" y="1"/>
                  <a:pt x="9578" y="1"/>
                </a:cubicBezTo>
                <a:cubicBezTo>
                  <a:pt x="6938" y="14"/>
                  <a:pt x="4686" y="1604"/>
                  <a:pt x="4285" y="4271"/>
                </a:cubicBezTo>
                <a:cubicBezTo>
                  <a:pt x="3940" y="6524"/>
                  <a:pt x="4990" y="8886"/>
                  <a:pt x="7229" y="9605"/>
                </a:cubicBezTo>
                <a:cubicBezTo>
                  <a:pt x="7656" y="11748"/>
                  <a:pt x="7131" y="14967"/>
                  <a:pt x="4948" y="15949"/>
                </a:cubicBezTo>
                <a:cubicBezTo>
                  <a:pt x="4796" y="16004"/>
                  <a:pt x="4782" y="16115"/>
                  <a:pt x="4796" y="16238"/>
                </a:cubicBezTo>
                <a:cubicBezTo>
                  <a:pt x="4769" y="17027"/>
                  <a:pt x="4520" y="17593"/>
                  <a:pt x="3829" y="18007"/>
                </a:cubicBezTo>
                <a:cubicBezTo>
                  <a:pt x="3276" y="18353"/>
                  <a:pt x="2654" y="18560"/>
                  <a:pt x="2129" y="18961"/>
                </a:cubicBezTo>
                <a:cubicBezTo>
                  <a:pt x="1548" y="19389"/>
                  <a:pt x="1148" y="20012"/>
                  <a:pt x="1134" y="20744"/>
                </a:cubicBezTo>
                <a:cubicBezTo>
                  <a:pt x="1120" y="21394"/>
                  <a:pt x="1590" y="21904"/>
                  <a:pt x="1769" y="22499"/>
                </a:cubicBezTo>
                <a:cubicBezTo>
                  <a:pt x="1747" y="22498"/>
                  <a:pt x="1725" y="22498"/>
                  <a:pt x="1703" y="22498"/>
                </a:cubicBezTo>
                <a:cubicBezTo>
                  <a:pt x="1338" y="22498"/>
                  <a:pt x="978" y="22610"/>
                  <a:pt x="691" y="22844"/>
                </a:cubicBezTo>
                <a:cubicBezTo>
                  <a:pt x="56" y="23328"/>
                  <a:pt x="0" y="24102"/>
                  <a:pt x="181" y="24834"/>
                </a:cubicBezTo>
                <a:cubicBezTo>
                  <a:pt x="387" y="25719"/>
                  <a:pt x="1839" y="25844"/>
                  <a:pt x="2558" y="25927"/>
                </a:cubicBezTo>
                <a:cubicBezTo>
                  <a:pt x="3535" y="26044"/>
                  <a:pt x="5694" y="26095"/>
                  <a:pt x="8080" y="26095"/>
                </a:cubicBezTo>
                <a:cubicBezTo>
                  <a:pt x="11600" y="26095"/>
                  <a:pt x="15613" y="25983"/>
                  <a:pt x="17054" y="25802"/>
                </a:cubicBezTo>
                <a:cubicBezTo>
                  <a:pt x="17787" y="25719"/>
                  <a:pt x="19127" y="25567"/>
                  <a:pt x="19403" y="24710"/>
                </a:cubicBezTo>
                <a:cubicBezTo>
                  <a:pt x="19747" y="23613"/>
                  <a:pt x="19041" y="22339"/>
                  <a:pt x="17939" y="22339"/>
                </a:cubicBezTo>
                <a:cubicBezTo>
                  <a:pt x="17889" y="22339"/>
                  <a:pt x="17838" y="22341"/>
                  <a:pt x="17787" y="22347"/>
                </a:cubicBezTo>
                <a:cubicBezTo>
                  <a:pt x="17938" y="21808"/>
                  <a:pt x="18340" y="21324"/>
                  <a:pt x="18380" y="20744"/>
                </a:cubicBezTo>
                <a:cubicBezTo>
                  <a:pt x="18422" y="19970"/>
                  <a:pt x="18008" y="19334"/>
                  <a:pt x="17427" y="18879"/>
                </a:cubicBezTo>
                <a:cubicBezTo>
                  <a:pt x="16916" y="18464"/>
                  <a:pt x="16307" y="18256"/>
                  <a:pt x="15741" y="17966"/>
                </a:cubicBezTo>
                <a:cubicBezTo>
                  <a:pt x="14995" y="17580"/>
                  <a:pt x="14677" y="16985"/>
                  <a:pt x="14649" y="16156"/>
                </a:cubicBezTo>
                <a:cubicBezTo>
                  <a:pt x="14636" y="16017"/>
                  <a:pt x="14636" y="15921"/>
                  <a:pt x="14483" y="15866"/>
                </a:cubicBezTo>
                <a:cubicBezTo>
                  <a:pt x="12287" y="14912"/>
                  <a:pt x="11706" y="11720"/>
                  <a:pt x="12093" y="9564"/>
                </a:cubicBezTo>
                <a:cubicBezTo>
                  <a:pt x="14360" y="8804"/>
                  <a:pt x="15285" y="6441"/>
                  <a:pt x="14953" y="4175"/>
                </a:cubicBezTo>
                <a:cubicBezTo>
                  <a:pt x="14570" y="1530"/>
                  <a:pt x="12258" y="1"/>
                  <a:pt x="96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42"/>
          <p:cNvGrpSpPr/>
          <p:nvPr/>
        </p:nvGrpSpPr>
        <p:grpSpPr>
          <a:xfrm>
            <a:off x="815900" y="681625"/>
            <a:ext cx="7512200" cy="179100"/>
            <a:chOff x="815900" y="681625"/>
            <a:chExt cx="7512200" cy="179100"/>
          </a:xfrm>
        </p:grpSpPr>
        <p:sp>
          <p:nvSpPr>
            <p:cNvPr id="463" name="Google Shape;463;p42"/>
            <p:cNvSpPr/>
            <p:nvPr/>
          </p:nvSpPr>
          <p:spPr>
            <a:xfrm>
              <a:off x="8159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81490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5" name="Google Shape;4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00" y="1057525"/>
            <a:ext cx="3394634" cy="378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000" y="1037075"/>
            <a:ext cx="3285000" cy="38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 txBox="1"/>
          <p:nvPr>
            <p:ph type="title"/>
          </p:nvPr>
        </p:nvSpPr>
        <p:spPr>
          <a:xfrm>
            <a:off x="4820350" y="2659450"/>
            <a:ext cx="318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Challenges</a:t>
            </a:r>
            <a:endParaRPr sz="4000"/>
          </a:p>
        </p:txBody>
      </p:sp>
      <p:sp>
        <p:nvSpPr>
          <p:cNvPr id="472" name="Google Shape;472;p43"/>
          <p:cNvSpPr txBox="1"/>
          <p:nvPr>
            <p:ph idx="2" type="title"/>
          </p:nvPr>
        </p:nvSpPr>
        <p:spPr>
          <a:xfrm>
            <a:off x="4820350" y="887025"/>
            <a:ext cx="3185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73" name="Google Shape;473;p43"/>
          <p:cNvGrpSpPr/>
          <p:nvPr/>
        </p:nvGrpSpPr>
        <p:grpSpPr>
          <a:xfrm>
            <a:off x="5196100" y="1779225"/>
            <a:ext cx="2433900" cy="179100"/>
            <a:chOff x="5196100" y="2297550"/>
            <a:chExt cx="2433900" cy="179100"/>
          </a:xfrm>
        </p:grpSpPr>
        <p:sp>
          <p:nvSpPr>
            <p:cNvPr id="474" name="Google Shape;474;p43"/>
            <p:cNvSpPr/>
            <p:nvPr/>
          </p:nvSpPr>
          <p:spPr>
            <a:xfrm>
              <a:off x="51961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74509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81" name="Google Shape;481;p44"/>
          <p:cNvSpPr txBox="1"/>
          <p:nvPr>
            <p:ph idx="2" type="subTitle"/>
          </p:nvPr>
        </p:nvSpPr>
        <p:spPr>
          <a:xfrm>
            <a:off x="719983" y="1951550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Dynamic Environments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2" name="Google Shape;482;p44"/>
          <p:cNvSpPr txBox="1"/>
          <p:nvPr>
            <p:ph idx="4" type="subTitle"/>
          </p:nvPr>
        </p:nvSpPr>
        <p:spPr>
          <a:xfrm>
            <a:off x="719975" y="3819200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Exploration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3" name="Google Shape;483;p44"/>
          <p:cNvSpPr txBox="1"/>
          <p:nvPr>
            <p:ph idx="6" type="subTitle"/>
          </p:nvPr>
        </p:nvSpPr>
        <p:spPr>
          <a:xfrm>
            <a:off x="719988" y="1017725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Anaheim"/>
                <a:ea typeface="Anaheim"/>
                <a:cs typeface="Anaheim"/>
                <a:sym typeface="Anaheim"/>
              </a:rPr>
              <a:t>Non-Convexity</a:t>
            </a:r>
            <a:endParaRPr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4" name="Google Shape;484;p44"/>
          <p:cNvSpPr txBox="1"/>
          <p:nvPr>
            <p:ph idx="8" type="subTitle"/>
          </p:nvPr>
        </p:nvSpPr>
        <p:spPr>
          <a:xfrm>
            <a:off x="719979" y="2885375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Computational Complexity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85" name="Google Shape;4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725" y="1297888"/>
            <a:ext cx="3603701" cy="13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4"/>
          <p:cNvSpPr txBox="1"/>
          <p:nvPr>
            <p:ph idx="1" type="subTitle"/>
          </p:nvPr>
        </p:nvSpPr>
        <p:spPr>
          <a:xfrm>
            <a:off x="4675725" y="2753600"/>
            <a:ext cx="3603600" cy="16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Complex interaction between agents leads to non-convex optimization.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Difficulty in finding global optima; convergence to local minima affects stability and performance.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92" name="Google Shape;492;p45"/>
          <p:cNvSpPr txBox="1"/>
          <p:nvPr>
            <p:ph idx="2" type="subTitle"/>
          </p:nvPr>
        </p:nvSpPr>
        <p:spPr>
          <a:xfrm>
            <a:off x="719983" y="1951550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Anaheim"/>
                <a:ea typeface="Anaheim"/>
                <a:cs typeface="Anaheim"/>
                <a:sym typeface="Anaheim"/>
              </a:rPr>
              <a:t>Dynamic Environments</a:t>
            </a:r>
            <a:endParaRPr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93" name="Google Shape;493;p45"/>
          <p:cNvSpPr txBox="1"/>
          <p:nvPr>
            <p:ph idx="4" type="subTitle"/>
          </p:nvPr>
        </p:nvSpPr>
        <p:spPr>
          <a:xfrm>
            <a:off x="719975" y="3819200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Exploration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94" name="Google Shape;494;p45"/>
          <p:cNvSpPr txBox="1"/>
          <p:nvPr>
            <p:ph idx="6" type="subTitle"/>
          </p:nvPr>
        </p:nvSpPr>
        <p:spPr>
          <a:xfrm>
            <a:off x="719988" y="1017725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Non-Convexity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95" name="Google Shape;495;p45"/>
          <p:cNvSpPr txBox="1"/>
          <p:nvPr>
            <p:ph idx="8" type="subTitle"/>
          </p:nvPr>
        </p:nvSpPr>
        <p:spPr>
          <a:xfrm>
            <a:off x="719979" y="2885375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Computational Complexity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6" name="Google Shape;4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575" y="1297900"/>
            <a:ext cx="3666000" cy="13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5"/>
          <p:cNvSpPr txBox="1"/>
          <p:nvPr>
            <p:ph idx="1" type="subTitle"/>
          </p:nvPr>
        </p:nvSpPr>
        <p:spPr>
          <a:xfrm>
            <a:off x="4675725" y="2753600"/>
            <a:ext cx="3603600" cy="16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Games occur in evolving environments with changing optimal strategies.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Agents must adapt to changes, requiring continuous exploration and policy updates.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503" name="Google Shape;503;p46"/>
          <p:cNvSpPr txBox="1"/>
          <p:nvPr>
            <p:ph idx="2" type="subTitle"/>
          </p:nvPr>
        </p:nvSpPr>
        <p:spPr>
          <a:xfrm>
            <a:off x="719983" y="1951550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Dynamic Environments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4" name="Google Shape;504;p46"/>
          <p:cNvSpPr txBox="1"/>
          <p:nvPr>
            <p:ph idx="4" type="subTitle"/>
          </p:nvPr>
        </p:nvSpPr>
        <p:spPr>
          <a:xfrm>
            <a:off x="719975" y="3819200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Exploration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5" name="Google Shape;505;p46"/>
          <p:cNvSpPr txBox="1"/>
          <p:nvPr>
            <p:ph idx="6" type="subTitle"/>
          </p:nvPr>
        </p:nvSpPr>
        <p:spPr>
          <a:xfrm>
            <a:off x="719988" y="1017725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Non-Convexity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6" name="Google Shape;506;p46"/>
          <p:cNvSpPr txBox="1"/>
          <p:nvPr>
            <p:ph idx="8" type="subTitle"/>
          </p:nvPr>
        </p:nvSpPr>
        <p:spPr>
          <a:xfrm>
            <a:off x="719979" y="2885375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Anaheim"/>
                <a:ea typeface="Anaheim"/>
                <a:cs typeface="Anaheim"/>
                <a:sym typeface="Anaheim"/>
              </a:rPr>
              <a:t>Computational Complexity</a:t>
            </a:r>
            <a:endParaRPr sz="20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07" name="Google Shape;5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863" y="1113100"/>
            <a:ext cx="2375324" cy="19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 txBox="1"/>
          <p:nvPr>
            <p:ph idx="1" type="subTitle"/>
          </p:nvPr>
        </p:nvSpPr>
        <p:spPr>
          <a:xfrm>
            <a:off x="4675725" y="3104825"/>
            <a:ext cx="3603600" cy="15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Training demands exploration of a large state-action space.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Optimization process can be computationally expensive, challenging scalability for large and complex games.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/>
          <p:nvPr/>
        </p:nvSpPr>
        <p:spPr>
          <a:xfrm>
            <a:off x="5447175" y="1743150"/>
            <a:ext cx="410400" cy="20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4" name="Google Shape;514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515" name="Google Shape;515;p47"/>
          <p:cNvSpPr txBox="1"/>
          <p:nvPr>
            <p:ph idx="2" type="subTitle"/>
          </p:nvPr>
        </p:nvSpPr>
        <p:spPr>
          <a:xfrm>
            <a:off x="719983" y="1951550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Dynamic Environments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6" name="Google Shape;516;p47"/>
          <p:cNvSpPr txBox="1"/>
          <p:nvPr>
            <p:ph idx="4" type="subTitle"/>
          </p:nvPr>
        </p:nvSpPr>
        <p:spPr>
          <a:xfrm>
            <a:off x="719975" y="3819200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Anaheim"/>
                <a:ea typeface="Anaheim"/>
                <a:cs typeface="Anaheim"/>
                <a:sym typeface="Anaheim"/>
              </a:rPr>
              <a:t>Exploration</a:t>
            </a:r>
            <a:endParaRPr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7" name="Google Shape;517;p47"/>
          <p:cNvSpPr txBox="1"/>
          <p:nvPr>
            <p:ph idx="6" type="subTitle"/>
          </p:nvPr>
        </p:nvSpPr>
        <p:spPr>
          <a:xfrm>
            <a:off x="719988" y="1017725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Non-Convexity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8" name="Google Shape;518;p47"/>
          <p:cNvSpPr txBox="1"/>
          <p:nvPr>
            <p:ph idx="8" type="subTitle"/>
          </p:nvPr>
        </p:nvSpPr>
        <p:spPr>
          <a:xfrm>
            <a:off x="719979" y="2885375"/>
            <a:ext cx="2370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2000">
                <a:latin typeface="Anaheim"/>
                <a:ea typeface="Anaheim"/>
                <a:cs typeface="Anaheim"/>
                <a:sym typeface="Anaheim"/>
              </a:rPr>
              <a:t>Computational Complexity</a:t>
            </a:r>
            <a:endParaRPr b="0"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9" name="Google Shape;519;p47"/>
          <p:cNvSpPr txBox="1"/>
          <p:nvPr>
            <p:ph idx="1" type="subTitle"/>
          </p:nvPr>
        </p:nvSpPr>
        <p:spPr>
          <a:xfrm>
            <a:off x="4675725" y="2753600"/>
            <a:ext cx="3603600" cy="16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Games occur in evolving environments with changing optimal strategies.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Agents must adapt to changes, requiring continuous exploration and policy updates.</a:t>
            </a:r>
            <a:endParaRPr sz="1500"/>
          </a:p>
        </p:txBody>
      </p:sp>
      <p:pic>
        <p:nvPicPr>
          <p:cNvPr id="520" name="Google Shape;5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525" y="1109890"/>
            <a:ext cx="3666000" cy="175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48"/>
          <p:cNvGrpSpPr/>
          <p:nvPr/>
        </p:nvGrpSpPr>
        <p:grpSpPr>
          <a:xfrm>
            <a:off x="1254225" y="1779225"/>
            <a:ext cx="2433900" cy="179100"/>
            <a:chOff x="5196100" y="2297550"/>
            <a:chExt cx="2433900" cy="179100"/>
          </a:xfrm>
        </p:grpSpPr>
        <p:sp>
          <p:nvSpPr>
            <p:cNvPr id="526" name="Google Shape;526;p48"/>
            <p:cNvSpPr/>
            <p:nvPr/>
          </p:nvSpPr>
          <p:spPr>
            <a:xfrm>
              <a:off x="51961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74509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48"/>
          <p:cNvSpPr txBox="1"/>
          <p:nvPr>
            <p:ph idx="2" type="title"/>
          </p:nvPr>
        </p:nvSpPr>
        <p:spPr>
          <a:xfrm>
            <a:off x="878475" y="887025"/>
            <a:ext cx="3185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9" name="Google Shape;529;p48"/>
          <p:cNvSpPr txBox="1"/>
          <p:nvPr>
            <p:ph type="title"/>
          </p:nvPr>
        </p:nvSpPr>
        <p:spPr>
          <a:xfrm>
            <a:off x="878475" y="2659450"/>
            <a:ext cx="318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Results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8" name="Google Shape;328;p31"/>
          <p:cNvSpPr txBox="1"/>
          <p:nvPr>
            <p:ph idx="2" type="title"/>
          </p:nvPr>
        </p:nvSpPr>
        <p:spPr>
          <a:xfrm>
            <a:off x="780188" y="1634450"/>
            <a:ext cx="1152600" cy="10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9" name="Google Shape;329;p31"/>
          <p:cNvSpPr txBox="1"/>
          <p:nvPr>
            <p:ph idx="3" type="subTitle"/>
          </p:nvPr>
        </p:nvSpPr>
        <p:spPr>
          <a:xfrm>
            <a:off x="1981388" y="1961750"/>
            <a:ext cx="24903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Background</a:t>
            </a:r>
            <a:endParaRPr sz="2500"/>
          </a:p>
        </p:txBody>
      </p:sp>
      <p:sp>
        <p:nvSpPr>
          <p:cNvPr id="330" name="Google Shape;330;p31"/>
          <p:cNvSpPr txBox="1"/>
          <p:nvPr>
            <p:ph idx="4" type="title"/>
          </p:nvPr>
        </p:nvSpPr>
        <p:spPr>
          <a:xfrm>
            <a:off x="4720913" y="1634450"/>
            <a:ext cx="1152600" cy="10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1" name="Google Shape;331;p31"/>
          <p:cNvSpPr txBox="1"/>
          <p:nvPr>
            <p:ph idx="6" type="subTitle"/>
          </p:nvPr>
        </p:nvSpPr>
        <p:spPr>
          <a:xfrm>
            <a:off x="5767202" y="1904150"/>
            <a:ext cx="29691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Implementation</a:t>
            </a:r>
            <a:endParaRPr sz="2500"/>
          </a:p>
        </p:txBody>
      </p:sp>
      <p:sp>
        <p:nvSpPr>
          <p:cNvPr id="332" name="Google Shape;332;p31"/>
          <p:cNvSpPr txBox="1"/>
          <p:nvPr>
            <p:ph idx="7" type="title"/>
          </p:nvPr>
        </p:nvSpPr>
        <p:spPr>
          <a:xfrm>
            <a:off x="780188" y="3095650"/>
            <a:ext cx="1152600" cy="10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3" name="Google Shape;333;p31"/>
          <p:cNvSpPr txBox="1"/>
          <p:nvPr>
            <p:ph idx="9" type="subTitle"/>
          </p:nvPr>
        </p:nvSpPr>
        <p:spPr>
          <a:xfrm>
            <a:off x="1932788" y="3325175"/>
            <a:ext cx="24903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Challenges</a:t>
            </a:r>
            <a:endParaRPr sz="2500"/>
          </a:p>
        </p:txBody>
      </p:sp>
      <p:sp>
        <p:nvSpPr>
          <p:cNvPr id="334" name="Google Shape;334;p31"/>
          <p:cNvSpPr txBox="1"/>
          <p:nvPr>
            <p:ph idx="13" type="title"/>
          </p:nvPr>
        </p:nvSpPr>
        <p:spPr>
          <a:xfrm>
            <a:off x="4720913" y="3095650"/>
            <a:ext cx="1152600" cy="10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5" name="Google Shape;335;p31"/>
          <p:cNvSpPr txBox="1"/>
          <p:nvPr>
            <p:ph idx="15" type="subTitle"/>
          </p:nvPr>
        </p:nvSpPr>
        <p:spPr>
          <a:xfrm>
            <a:off x="5873513" y="3365350"/>
            <a:ext cx="2490300" cy="5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Results</a:t>
            </a:r>
            <a:endParaRPr sz="2500"/>
          </a:p>
        </p:txBody>
      </p:sp>
      <p:sp>
        <p:nvSpPr>
          <p:cNvPr id="336" name="Google Shape;336;p31"/>
          <p:cNvSpPr/>
          <p:nvPr/>
        </p:nvSpPr>
        <p:spPr>
          <a:xfrm>
            <a:off x="8159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"/>
          <p:cNvSpPr/>
          <p:nvPr/>
        </p:nvSpPr>
        <p:spPr>
          <a:xfrm>
            <a:off x="8149000" y="681625"/>
            <a:ext cx="179100" cy="179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against Linear Solver</a:t>
            </a:r>
            <a:endParaRPr/>
          </a:p>
        </p:txBody>
      </p:sp>
      <p:sp>
        <p:nvSpPr>
          <p:cNvPr id="535" name="Google Shape;535;p49"/>
          <p:cNvSpPr/>
          <p:nvPr/>
        </p:nvSpPr>
        <p:spPr>
          <a:xfrm>
            <a:off x="6897499" y="1896428"/>
            <a:ext cx="437302" cy="653194"/>
          </a:xfrm>
          <a:custGeom>
            <a:rect b="b" l="l" r="r" t="t"/>
            <a:pathLst>
              <a:path extrusionOk="0" h="15860" w="10618">
                <a:moveTo>
                  <a:pt x="5188" y="0"/>
                </a:moveTo>
                <a:cubicBezTo>
                  <a:pt x="3806" y="0"/>
                  <a:pt x="2682" y="1125"/>
                  <a:pt x="2669" y="2506"/>
                </a:cubicBezTo>
                <a:cubicBezTo>
                  <a:pt x="2669" y="3617"/>
                  <a:pt x="3373" y="4551"/>
                  <a:pt x="4361" y="4890"/>
                </a:cubicBezTo>
                <a:cubicBezTo>
                  <a:pt x="1923" y="5119"/>
                  <a:pt x="1613" y="6082"/>
                  <a:pt x="3400" y="6284"/>
                </a:cubicBezTo>
                <a:cubicBezTo>
                  <a:pt x="3576" y="8871"/>
                  <a:pt x="3305" y="11024"/>
                  <a:pt x="2235" y="11824"/>
                </a:cubicBezTo>
                <a:cubicBezTo>
                  <a:pt x="1165" y="12622"/>
                  <a:pt x="515" y="12880"/>
                  <a:pt x="488" y="13326"/>
                </a:cubicBezTo>
                <a:cubicBezTo>
                  <a:pt x="461" y="13774"/>
                  <a:pt x="746" y="14031"/>
                  <a:pt x="1030" y="14139"/>
                </a:cubicBezTo>
                <a:cubicBezTo>
                  <a:pt x="123" y="14545"/>
                  <a:pt x="0" y="14897"/>
                  <a:pt x="231" y="15222"/>
                </a:cubicBezTo>
                <a:cubicBezTo>
                  <a:pt x="529" y="15629"/>
                  <a:pt x="1436" y="15791"/>
                  <a:pt x="2790" y="15818"/>
                </a:cubicBezTo>
                <a:cubicBezTo>
                  <a:pt x="3373" y="15832"/>
                  <a:pt x="4213" y="15845"/>
                  <a:pt x="5107" y="15859"/>
                </a:cubicBezTo>
                <a:lnTo>
                  <a:pt x="5540" y="15859"/>
                </a:lnTo>
                <a:cubicBezTo>
                  <a:pt x="5567" y="15845"/>
                  <a:pt x="5607" y="15845"/>
                  <a:pt x="5648" y="15845"/>
                </a:cubicBezTo>
                <a:lnTo>
                  <a:pt x="6542" y="15845"/>
                </a:lnTo>
                <a:cubicBezTo>
                  <a:pt x="6663" y="15845"/>
                  <a:pt x="6799" y="15832"/>
                  <a:pt x="6921" y="15832"/>
                </a:cubicBezTo>
                <a:lnTo>
                  <a:pt x="7016" y="15832"/>
                </a:lnTo>
                <a:cubicBezTo>
                  <a:pt x="7151" y="15832"/>
                  <a:pt x="7273" y="15818"/>
                  <a:pt x="7395" y="15818"/>
                </a:cubicBezTo>
                <a:lnTo>
                  <a:pt x="7436" y="15818"/>
                </a:lnTo>
                <a:cubicBezTo>
                  <a:pt x="7557" y="15805"/>
                  <a:pt x="7666" y="15805"/>
                  <a:pt x="7774" y="15805"/>
                </a:cubicBezTo>
                <a:cubicBezTo>
                  <a:pt x="7801" y="15791"/>
                  <a:pt x="7828" y="15791"/>
                  <a:pt x="7855" y="15791"/>
                </a:cubicBezTo>
                <a:cubicBezTo>
                  <a:pt x="7964" y="15791"/>
                  <a:pt x="8086" y="15778"/>
                  <a:pt x="8194" y="15778"/>
                </a:cubicBezTo>
                <a:cubicBezTo>
                  <a:pt x="8207" y="15778"/>
                  <a:pt x="8234" y="15764"/>
                  <a:pt x="8248" y="15764"/>
                </a:cubicBezTo>
                <a:cubicBezTo>
                  <a:pt x="8343" y="15764"/>
                  <a:pt x="8438" y="15751"/>
                  <a:pt x="8532" y="15751"/>
                </a:cubicBezTo>
                <a:cubicBezTo>
                  <a:pt x="8546" y="15751"/>
                  <a:pt x="8559" y="15737"/>
                  <a:pt x="8586" y="15737"/>
                </a:cubicBezTo>
                <a:cubicBezTo>
                  <a:pt x="8682" y="15737"/>
                  <a:pt x="8776" y="15724"/>
                  <a:pt x="8857" y="15710"/>
                </a:cubicBezTo>
                <a:cubicBezTo>
                  <a:pt x="8884" y="15710"/>
                  <a:pt x="8899" y="15710"/>
                  <a:pt x="8912" y="15697"/>
                </a:cubicBezTo>
                <a:cubicBezTo>
                  <a:pt x="9007" y="15697"/>
                  <a:pt x="9088" y="15683"/>
                  <a:pt x="9169" y="15670"/>
                </a:cubicBezTo>
                <a:cubicBezTo>
                  <a:pt x="10510" y="15426"/>
                  <a:pt x="10618" y="14464"/>
                  <a:pt x="9521" y="14207"/>
                </a:cubicBezTo>
                <a:cubicBezTo>
                  <a:pt x="10036" y="13774"/>
                  <a:pt x="10226" y="12974"/>
                  <a:pt x="9589" y="12758"/>
                </a:cubicBezTo>
                <a:cubicBezTo>
                  <a:pt x="8939" y="12555"/>
                  <a:pt x="7801" y="11851"/>
                  <a:pt x="7178" y="10334"/>
                </a:cubicBezTo>
                <a:cubicBezTo>
                  <a:pt x="6596" y="8911"/>
                  <a:pt x="6826" y="6596"/>
                  <a:pt x="6853" y="6298"/>
                </a:cubicBezTo>
                <a:cubicBezTo>
                  <a:pt x="6853" y="6271"/>
                  <a:pt x="6867" y="6271"/>
                  <a:pt x="6867" y="6271"/>
                </a:cubicBezTo>
                <a:cubicBezTo>
                  <a:pt x="6867" y="6271"/>
                  <a:pt x="7896" y="6244"/>
                  <a:pt x="8140" y="5905"/>
                </a:cubicBezTo>
                <a:cubicBezTo>
                  <a:pt x="8397" y="5540"/>
                  <a:pt x="7368" y="5038"/>
                  <a:pt x="6000" y="4890"/>
                </a:cubicBezTo>
                <a:cubicBezTo>
                  <a:pt x="6975" y="4551"/>
                  <a:pt x="7680" y="3630"/>
                  <a:pt x="7693" y="2533"/>
                </a:cubicBezTo>
                <a:cubicBezTo>
                  <a:pt x="7693" y="2452"/>
                  <a:pt x="7680" y="2371"/>
                  <a:pt x="7680" y="2290"/>
                </a:cubicBezTo>
                <a:cubicBezTo>
                  <a:pt x="7680" y="2262"/>
                  <a:pt x="7680" y="2235"/>
                  <a:pt x="7666" y="2221"/>
                </a:cubicBezTo>
                <a:cubicBezTo>
                  <a:pt x="7666" y="2167"/>
                  <a:pt x="7653" y="2113"/>
                  <a:pt x="7653" y="2059"/>
                </a:cubicBezTo>
                <a:cubicBezTo>
                  <a:pt x="7638" y="2032"/>
                  <a:pt x="7638" y="2005"/>
                  <a:pt x="7625" y="1978"/>
                </a:cubicBezTo>
                <a:cubicBezTo>
                  <a:pt x="7611" y="1923"/>
                  <a:pt x="7611" y="1883"/>
                  <a:pt x="7598" y="1829"/>
                </a:cubicBezTo>
                <a:cubicBezTo>
                  <a:pt x="7584" y="1802"/>
                  <a:pt x="7571" y="1775"/>
                  <a:pt x="7571" y="1748"/>
                </a:cubicBezTo>
                <a:cubicBezTo>
                  <a:pt x="7557" y="1694"/>
                  <a:pt x="7530" y="1652"/>
                  <a:pt x="7517" y="1598"/>
                </a:cubicBezTo>
                <a:cubicBezTo>
                  <a:pt x="7503" y="1585"/>
                  <a:pt x="7503" y="1558"/>
                  <a:pt x="7490" y="1531"/>
                </a:cubicBezTo>
                <a:cubicBezTo>
                  <a:pt x="7463" y="1463"/>
                  <a:pt x="7422" y="1396"/>
                  <a:pt x="7395" y="1327"/>
                </a:cubicBezTo>
                <a:cubicBezTo>
                  <a:pt x="7382" y="1327"/>
                  <a:pt x="7382" y="1314"/>
                  <a:pt x="7368" y="1300"/>
                </a:cubicBezTo>
                <a:cubicBezTo>
                  <a:pt x="7341" y="1246"/>
                  <a:pt x="7313" y="1192"/>
                  <a:pt x="7273" y="1138"/>
                </a:cubicBezTo>
                <a:cubicBezTo>
                  <a:pt x="7259" y="1125"/>
                  <a:pt x="7246" y="1098"/>
                  <a:pt x="7232" y="1071"/>
                </a:cubicBezTo>
                <a:cubicBezTo>
                  <a:pt x="7205" y="1030"/>
                  <a:pt x="7178" y="1002"/>
                  <a:pt x="7151" y="962"/>
                </a:cubicBezTo>
                <a:cubicBezTo>
                  <a:pt x="7124" y="935"/>
                  <a:pt x="7111" y="908"/>
                  <a:pt x="7084" y="894"/>
                </a:cubicBezTo>
                <a:cubicBezTo>
                  <a:pt x="7057" y="854"/>
                  <a:pt x="7030" y="827"/>
                  <a:pt x="7003" y="800"/>
                </a:cubicBezTo>
                <a:cubicBezTo>
                  <a:pt x="6975" y="773"/>
                  <a:pt x="6961" y="746"/>
                  <a:pt x="6934" y="719"/>
                </a:cubicBezTo>
                <a:cubicBezTo>
                  <a:pt x="6907" y="692"/>
                  <a:pt x="6867" y="664"/>
                  <a:pt x="6840" y="637"/>
                </a:cubicBezTo>
                <a:cubicBezTo>
                  <a:pt x="6813" y="623"/>
                  <a:pt x="6799" y="596"/>
                  <a:pt x="6772" y="569"/>
                </a:cubicBezTo>
                <a:cubicBezTo>
                  <a:pt x="6718" y="542"/>
                  <a:pt x="6677" y="502"/>
                  <a:pt x="6636" y="475"/>
                </a:cubicBezTo>
                <a:lnTo>
                  <a:pt x="6515" y="394"/>
                </a:lnTo>
                <a:cubicBezTo>
                  <a:pt x="6488" y="379"/>
                  <a:pt x="6447" y="352"/>
                  <a:pt x="6420" y="325"/>
                </a:cubicBezTo>
                <a:cubicBezTo>
                  <a:pt x="6380" y="312"/>
                  <a:pt x="6352" y="298"/>
                  <a:pt x="6311" y="285"/>
                </a:cubicBezTo>
                <a:cubicBezTo>
                  <a:pt x="6284" y="258"/>
                  <a:pt x="6244" y="244"/>
                  <a:pt x="6217" y="231"/>
                </a:cubicBezTo>
                <a:cubicBezTo>
                  <a:pt x="6176" y="217"/>
                  <a:pt x="6149" y="204"/>
                  <a:pt x="6109" y="190"/>
                </a:cubicBezTo>
                <a:cubicBezTo>
                  <a:pt x="6082" y="177"/>
                  <a:pt x="6040" y="163"/>
                  <a:pt x="6000" y="150"/>
                </a:cubicBezTo>
                <a:cubicBezTo>
                  <a:pt x="5973" y="136"/>
                  <a:pt x="5932" y="123"/>
                  <a:pt x="5892" y="109"/>
                </a:cubicBezTo>
                <a:lnTo>
                  <a:pt x="5878" y="109"/>
                </a:lnTo>
                <a:cubicBezTo>
                  <a:pt x="5661" y="41"/>
                  <a:pt x="5432" y="14"/>
                  <a:pt x="5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9"/>
          <p:cNvSpPr/>
          <p:nvPr/>
        </p:nvSpPr>
        <p:spPr>
          <a:xfrm>
            <a:off x="4343567" y="1743776"/>
            <a:ext cx="456865" cy="958499"/>
          </a:xfrm>
          <a:custGeom>
            <a:rect b="b" l="l" r="r" t="t"/>
            <a:pathLst>
              <a:path extrusionOk="0" h="23273" w="11093">
                <a:moveTo>
                  <a:pt x="5486" y="0"/>
                </a:moveTo>
                <a:cubicBezTo>
                  <a:pt x="5147" y="0"/>
                  <a:pt x="4876" y="285"/>
                  <a:pt x="4890" y="610"/>
                </a:cubicBezTo>
                <a:cubicBezTo>
                  <a:pt x="4890" y="854"/>
                  <a:pt x="5038" y="1057"/>
                  <a:pt x="5242" y="1152"/>
                </a:cubicBezTo>
                <a:cubicBezTo>
                  <a:pt x="4632" y="1680"/>
                  <a:pt x="2899" y="3346"/>
                  <a:pt x="2534" y="4375"/>
                </a:cubicBezTo>
                <a:cubicBezTo>
                  <a:pt x="1924" y="6122"/>
                  <a:pt x="2940" y="7259"/>
                  <a:pt x="3211" y="7855"/>
                </a:cubicBezTo>
                <a:cubicBezTo>
                  <a:pt x="3238" y="7923"/>
                  <a:pt x="3278" y="8018"/>
                  <a:pt x="3319" y="8099"/>
                </a:cubicBezTo>
                <a:lnTo>
                  <a:pt x="3346" y="8153"/>
                </a:lnTo>
                <a:cubicBezTo>
                  <a:pt x="3346" y="8153"/>
                  <a:pt x="2940" y="8574"/>
                  <a:pt x="3400" y="8776"/>
                </a:cubicBezTo>
                <a:cubicBezTo>
                  <a:pt x="3400" y="8926"/>
                  <a:pt x="3413" y="9169"/>
                  <a:pt x="3413" y="9169"/>
                </a:cubicBezTo>
                <a:cubicBezTo>
                  <a:pt x="3413" y="9169"/>
                  <a:pt x="2655" y="9480"/>
                  <a:pt x="2940" y="10157"/>
                </a:cubicBezTo>
                <a:cubicBezTo>
                  <a:pt x="1613" y="10347"/>
                  <a:pt x="1748" y="11336"/>
                  <a:pt x="3522" y="11363"/>
                </a:cubicBezTo>
                <a:cubicBezTo>
                  <a:pt x="3807" y="13570"/>
                  <a:pt x="3847" y="16008"/>
                  <a:pt x="2777" y="17783"/>
                </a:cubicBezTo>
                <a:cubicBezTo>
                  <a:pt x="2735" y="17769"/>
                  <a:pt x="2699" y="17763"/>
                  <a:pt x="2667" y="17763"/>
                </a:cubicBezTo>
                <a:cubicBezTo>
                  <a:pt x="2475" y="17763"/>
                  <a:pt x="2458" y="17989"/>
                  <a:pt x="2411" y="18175"/>
                </a:cubicBezTo>
                <a:cubicBezTo>
                  <a:pt x="2371" y="18406"/>
                  <a:pt x="1896" y="18947"/>
                  <a:pt x="1098" y="19448"/>
                </a:cubicBezTo>
                <a:cubicBezTo>
                  <a:pt x="298" y="19949"/>
                  <a:pt x="231" y="20342"/>
                  <a:pt x="488" y="20802"/>
                </a:cubicBezTo>
                <a:cubicBezTo>
                  <a:pt x="732" y="21263"/>
                  <a:pt x="1030" y="21398"/>
                  <a:pt x="1030" y="21398"/>
                </a:cubicBezTo>
                <a:lnTo>
                  <a:pt x="1030" y="21547"/>
                </a:lnTo>
                <a:cubicBezTo>
                  <a:pt x="1030" y="21547"/>
                  <a:pt x="0" y="21981"/>
                  <a:pt x="0" y="22468"/>
                </a:cubicBezTo>
                <a:cubicBezTo>
                  <a:pt x="14" y="22911"/>
                  <a:pt x="1153" y="23272"/>
                  <a:pt x="4763" y="23272"/>
                </a:cubicBezTo>
                <a:cubicBezTo>
                  <a:pt x="5010" y="23272"/>
                  <a:pt x="5269" y="23270"/>
                  <a:pt x="5540" y="23267"/>
                </a:cubicBezTo>
                <a:cubicBezTo>
                  <a:pt x="5812" y="23270"/>
                  <a:pt x="6071" y="23272"/>
                  <a:pt x="6319" y="23272"/>
                </a:cubicBezTo>
                <a:cubicBezTo>
                  <a:pt x="9940" y="23272"/>
                  <a:pt x="11079" y="22911"/>
                  <a:pt x="11093" y="22468"/>
                </a:cubicBezTo>
                <a:cubicBezTo>
                  <a:pt x="11093" y="21981"/>
                  <a:pt x="10049" y="21547"/>
                  <a:pt x="10049" y="21547"/>
                </a:cubicBezTo>
                <a:cubicBezTo>
                  <a:pt x="10049" y="21547"/>
                  <a:pt x="10049" y="21425"/>
                  <a:pt x="10063" y="21398"/>
                </a:cubicBezTo>
                <a:cubicBezTo>
                  <a:pt x="10063" y="21398"/>
                  <a:pt x="10347" y="21263"/>
                  <a:pt x="10605" y="20802"/>
                </a:cubicBezTo>
                <a:cubicBezTo>
                  <a:pt x="10849" y="20342"/>
                  <a:pt x="10795" y="19949"/>
                  <a:pt x="9995" y="19448"/>
                </a:cubicBezTo>
                <a:cubicBezTo>
                  <a:pt x="9197" y="18947"/>
                  <a:pt x="8722" y="18406"/>
                  <a:pt x="8668" y="18175"/>
                </a:cubicBezTo>
                <a:cubicBezTo>
                  <a:pt x="8633" y="17989"/>
                  <a:pt x="8618" y="17763"/>
                  <a:pt x="8426" y="17763"/>
                </a:cubicBezTo>
                <a:cubicBezTo>
                  <a:pt x="8394" y="17763"/>
                  <a:pt x="8358" y="17769"/>
                  <a:pt x="8316" y="17783"/>
                </a:cubicBezTo>
                <a:cubicBezTo>
                  <a:pt x="7246" y="16008"/>
                  <a:pt x="7286" y="13570"/>
                  <a:pt x="7571" y="11363"/>
                </a:cubicBezTo>
                <a:cubicBezTo>
                  <a:pt x="9332" y="11336"/>
                  <a:pt x="9480" y="10347"/>
                  <a:pt x="8153" y="10157"/>
                </a:cubicBezTo>
                <a:cubicBezTo>
                  <a:pt x="8438" y="9480"/>
                  <a:pt x="7680" y="9169"/>
                  <a:pt x="7680" y="9169"/>
                </a:cubicBezTo>
                <a:cubicBezTo>
                  <a:pt x="7680" y="9169"/>
                  <a:pt x="7680" y="8926"/>
                  <a:pt x="7693" y="8776"/>
                </a:cubicBezTo>
                <a:cubicBezTo>
                  <a:pt x="8153" y="8574"/>
                  <a:pt x="7747" y="8153"/>
                  <a:pt x="7747" y="8153"/>
                </a:cubicBezTo>
                <a:lnTo>
                  <a:pt x="7774" y="8099"/>
                </a:lnTo>
                <a:cubicBezTo>
                  <a:pt x="7815" y="8018"/>
                  <a:pt x="7855" y="7923"/>
                  <a:pt x="7882" y="7855"/>
                </a:cubicBezTo>
                <a:cubicBezTo>
                  <a:pt x="8153" y="7259"/>
                  <a:pt x="9169" y="6122"/>
                  <a:pt x="8546" y="4375"/>
                </a:cubicBezTo>
                <a:cubicBezTo>
                  <a:pt x="8180" y="3346"/>
                  <a:pt x="6461" y="1680"/>
                  <a:pt x="5851" y="1152"/>
                </a:cubicBezTo>
                <a:cubicBezTo>
                  <a:pt x="6055" y="1057"/>
                  <a:pt x="6203" y="854"/>
                  <a:pt x="6203" y="610"/>
                </a:cubicBezTo>
                <a:cubicBezTo>
                  <a:pt x="6217" y="285"/>
                  <a:pt x="5946" y="0"/>
                  <a:pt x="56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9"/>
          <p:cNvSpPr/>
          <p:nvPr/>
        </p:nvSpPr>
        <p:spPr>
          <a:xfrm>
            <a:off x="1809226" y="1938540"/>
            <a:ext cx="384297" cy="568971"/>
          </a:xfrm>
          <a:custGeom>
            <a:rect b="b" l="l" r="r" t="t"/>
            <a:pathLst>
              <a:path extrusionOk="0" h="13815" w="9331">
                <a:moveTo>
                  <a:pt x="5593" y="1"/>
                </a:moveTo>
                <a:lnTo>
                  <a:pt x="4456" y="15"/>
                </a:lnTo>
                <a:lnTo>
                  <a:pt x="3128" y="15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5"/>
                </a:lnTo>
                <a:lnTo>
                  <a:pt x="1043" y="15"/>
                </a:lnTo>
                <a:lnTo>
                  <a:pt x="1043" y="1315"/>
                </a:lnTo>
                <a:cubicBezTo>
                  <a:pt x="1043" y="1315"/>
                  <a:pt x="1747" y="1721"/>
                  <a:pt x="1882" y="1734"/>
                </a:cubicBezTo>
                <a:cubicBezTo>
                  <a:pt x="1626" y="1761"/>
                  <a:pt x="1503" y="2019"/>
                  <a:pt x="2018" y="2073"/>
                </a:cubicBezTo>
                <a:cubicBezTo>
                  <a:pt x="2018" y="2073"/>
                  <a:pt x="2384" y="7003"/>
                  <a:pt x="1301" y="9643"/>
                </a:cubicBezTo>
                <a:cubicBezTo>
                  <a:pt x="759" y="10957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30"/>
                </a:lnTo>
                <a:lnTo>
                  <a:pt x="732" y="12433"/>
                </a:lnTo>
                <a:lnTo>
                  <a:pt x="732" y="12501"/>
                </a:lnTo>
                <a:cubicBezTo>
                  <a:pt x="732" y="12501"/>
                  <a:pt x="55" y="12691"/>
                  <a:pt x="55" y="13083"/>
                </a:cubicBezTo>
                <a:cubicBezTo>
                  <a:pt x="55" y="13449"/>
                  <a:pt x="501" y="13814"/>
                  <a:pt x="4497" y="13814"/>
                </a:cubicBezTo>
                <a:lnTo>
                  <a:pt x="4781" y="13814"/>
                </a:lnTo>
                <a:cubicBezTo>
                  <a:pt x="8220" y="13801"/>
                  <a:pt x="9331" y="13435"/>
                  <a:pt x="9168" y="12989"/>
                </a:cubicBezTo>
                <a:cubicBezTo>
                  <a:pt x="9020" y="12583"/>
                  <a:pt x="8275" y="12487"/>
                  <a:pt x="8275" y="12487"/>
                </a:cubicBezTo>
                <a:lnTo>
                  <a:pt x="8275" y="12447"/>
                </a:lnTo>
                <a:lnTo>
                  <a:pt x="8275" y="12339"/>
                </a:lnTo>
                <a:lnTo>
                  <a:pt x="8275" y="12312"/>
                </a:lnTo>
                <a:lnTo>
                  <a:pt x="8275" y="12000"/>
                </a:lnTo>
                <a:lnTo>
                  <a:pt x="8275" y="11905"/>
                </a:lnTo>
                <a:cubicBezTo>
                  <a:pt x="8830" y="11702"/>
                  <a:pt x="8843" y="11228"/>
                  <a:pt x="7991" y="10022"/>
                </a:cubicBezTo>
                <a:cubicBezTo>
                  <a:pt x="6853" y="8424"/>
                  <a:pt x="6609" y="3468"/>
                  <a:pt x="6731" y="2059"/>
                </a:cubicBezTo>
                <a:cubicBezTo>
                  <a:pt x="7029" y="1965"/>
                  <a:pt x="6920" y="1788"/>
                  <a:pt x="6745" y="1721"/>
                </a:cubicBezTo>
                <a:cubicBezTo>
                  <a:pt x="6826" y="1694"/>
                  <a:pt x="7097" y="1518"/>
                  <a:pt x="7287" y="1409"/>
                </a:cubicBezTo>
                <a:cubicBezTo>
                  <a:pt x="7381" y="1342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21"/>
                </a:lnTo>
                <a:lnTo>
                  <a:pt x="5607" y="421"/>
                </a:lnTo>
                <a:lnTo>
                  <a:pt x="55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49"/>
          <p:cNvPicPr preferRelativeResize="0"/>
          <p:nvPr/>
        </p:nvPicPr>
        <p:blipFill rotWithShape="1">
          <a:blip r:embed="rId3">
            <a:alphaModFix/>
          </a:blip>
          <a:srcRect b="7154" l="0" r="0" t="8769"/>
          <a:stretch/>
        </p:blipFill>
        <p:spPr>
          <a:xfrm>
            <a:off x="937188" y="1355725"/>
            <a:ext cx="3200400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 rotWithShape="1">
          <a:blip r:embed="rId4">
            <a:alphaModFix/>
          </a:blip>
          <a:srcRect b="6850" l="1652" r="0" t="4528"/>
          <a:stretch/>
        </p:blipFill>
        <p:spPr>
          <a:xfrm>
            <a:off x="5006413" y="1355725"/>
            <a:ext cx="3200401" cy="2286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9"/>
          <p:cNvSpPr/>
          <p:nvPr/>
        </p:nvSpPr>
        <p:spPr>
          <a:xfrm>
            <a:off x="1622975" y="3717900"/>
            <a:ext cx="1828800" cy="914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Rock, Paper, Scissors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1" name="Google Shape;541;p49"/>
          <p:cNvSpPr/>
          <p:nvPr/>
        </p:nvSpPr>
        <p:spPr>
          <a:xfrm>
            <a:off x="5692225" y="3717894"/>
            <a:ext cx="1828800" cy="914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1027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Colonel Blotto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0"/>
          <p:cNvSpPr txBox="1"/>
          <p:nvPr>
            <p:ph type="title"/>
          </p:nvPr>
        </p:nvSpPr>
        <p:spPr>
          <a:xfrm>
            <a:off x="720000" y="288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against Agent</a:t>
            </a:r>
            <a:endParaRPr/>
          </a:p>
        </p:txBody>
      </p:sp>
      <p:sp>
        <p:nvSpPr>
          <p:cNvPr id="547" name="Google Shape;547;p50"/>
          <p:cNvSpPr/>
          <p:nvPr/>
        </p:nvSpPr>
        <p:spPr>
          <a:xfrm>
            <a:off x="6897499" y="1896428"/>
            <a:ext cx="437302" cy="653194"/>
          </a:xfrm>
          <a:custGeom>
            <a:rect b="b" l="l" r="r" t="t"/>
            <a:pathLst>
              <a:path extrusionOk="0" h="15860" w="10618">
                <a:moveTo>
                  <a:pt x="5188" y="0"/>
                </a:moveTo>
                <a:cubicBezTo>
                  <a:pt x="3806" y="0"/>
                  <a:pt x="2682" y="1125"/>
                  <a:pt x="2669" y="2506"/>
                </a:cubicBezTo>
                <a:cubicBezTo>
                  <a:pt x="2669" y="3617"/>
                  <a:pt x="3373" y="4551"/>
                  <a:pt x="4361" y="4890"/>
                </a:cubicBezTo>
                <a:cubicBezTo>
                  <a:pt x="1923" y="5119"/>
                  <a:pt x="1613" y="6082"/>
                  <a:pt x="3400" y="6284"/>
                </a:cubicBezTo>
                <a:cubicBezTo>
                  <a:pt x="3576" y="8871"/>
                  <a:pt x="3305" y="11024"/>
                  <a:pt x="2235" y="11824"/>
                </a:cubicBezTo>
                <a:cubicBezTo>
                  <a:pt x="1165" y="12622"/>
                  <a:pt x="515" y="12880"/>
                  <a:pt x="488" y="13326"/>
                </a:cubicBezTo>
                <a:cubicBezTo>
                  <a:pt x="461" y="13774"/>
                  <a:pt x="746" y="14031"/>
                  <a:pt x="1030" y="14139"/>
                </a:cubicBezTo>
                <a:cubicBezTo>
                  <a:pt x="123" y="14545"/>
                  <a:pt x="0" y="14897"/>
                  <a:pt x="231" y="15222"/>
                </a:cubicBezTo>
                <a:cubicBezTo>
                  <a:pt x="529" y="15629"/>
                  <a:pt x="1436" y="15791"/>
                  <a:pt x="2790" y="15818"/>
                </a:cubicBezTo>
                <a:cubicBezTo>
                  <a:pt x="3373" y="15832"/>
                  <a:pt x="4213" y="15845"/>
                  <a:pt x="5107" y="15859"/>
                </a:cubicBezTo>
                <a:lnTo>
                  <a:pt x="5540" y="15859"/>
                </a:lnTo>
                <a:cubicBezTo>
                  <a:pt x="5567" y="15845"/>
                  <a:pt x="5607" y="15845"/>
                  <a:pt x="5648" y="15845"/>
                </a:cubicBezTo>
                <a:lnTo>
                  <a:pt x="6542" y="15845"/>
                </a:lnTo>
                <a:cubicBezTo>
                  <a:pt x="6663" y="15845"/>
                  <a:pt x="6799" y="15832"/>
                  <a:pt x="6921" y="15832"/>
                </a:cubicBezTo>
                <a:lnTo>
                  <a:pt x="7016" y="15832"/>
                </a:lnTo>
                <a:cubicBezTo>
                  <a:pt x="7151" y="15832"/>
                  <a:pt x="7273" y="15818"/>
                  <a:pt x="7395" y="15818"/>
                </a:cubicBezTo>
                <a:lnTo>
                  <a:pt x="7436" y="15818"/>
                </a:lnTo>
                <a:cubicBezTo>
                  <a:pt x="7557" y="15805"/>
                  <a:pt x="7666" y="15805"/>
                  <a:pt x="7774" y="15805"/>
                </a:cubicBezTo>
                <a:cubicBezTo>
                  <a:pt x="7801" y="15791"/>
                  <a:pt x="7828" y="15791"/>
                  <a:pt x="7855" y="15791"/>
                </a:cubicBezTo>
                <a:cubicBezTo>
                  <a:pt x="7964" y="15791"/>
                  <a:pt x="8086" y="15778"/>
                  <a:pt x="8194" y="15778"/>
                </a:cubicBezTo>
                <a:cubicBezTo>
                  <a:pt x="8207" y="15778"/>
                  <a:pt x="8234" y="15764"/>
                  <a:pt x="8248" y="15764"/>
                </a:cubicBezTo>
                <a:cubicBezTo>
                  <a:pt x="8343" y="15764"/>
                  <a:pt x="8438" y="15751"/>
                  <a:pt x="8532" y="15751"/>
                </a:cubicBezTo>
                <a:cubicBezTo>
                  <a:pt x="8546" y="15751"/>
                  <a:pt x="8559" y="15737"/>
                  <a:pt x="8586" y="15737"/>
                </a:cubicBezTo>
                <a:cubicBezTo>
                  <a:pt x="8682" y="15737"/>
                  <a:pt x="8776" y="15724"/>
                  <a:pt x="8857" y="15710"/>
                </a:cubicBezTo>
                <a:cubicBezTo>
                  <a:pt x="8884" y="15710"/>
                  <a:pt x="8899" y="15710"/>
                  <a:pt x="8912" y="15697"/>
                </a:cubicBezTo>
                <a:cubicBezTo>
                  <a:pt x="9007" y="15697"/>
                  <a:pt x="9088" y="15683"/>
                  <a:pt x="9169" y="15670"/>
                </a:cubicBezTo>
                <a:cubicBezTo>
                  <a:pt x="10510" y="15426"/>
                  <a:pt x="10618" y="14464"/>
                  <a:pt x="9521" y="14207"/>
                </a:cubicBezTo>
                <a:cubicBezTo>
                  <a:pt x="10036" y="13774"/>
                  <a:pt x="10226" y="12974"/>
                  <a:pt x="9589" y="12758"/>
                </a:cubicBezTo>
                <a:cubicBezTo>
                  <a:pt x="8939" y="12555"/>
                  <a:pt x="7801" y="11851"/>
                  <a:pt x="7178" y="10334"/>
                </a:cubicBezTo>
                <a:cubicBezTo>
                  <a:pt x="6596" y="8911"/>
                  <a:pt x="6826" y="6596"/>
                  <a:pt x="6853" y="6298"/>
                </a:cubicBezTo>
                <a:cubicBezTo>
                  <a:pt x="6853" y="6271"/>
                  <a:pt x="6867" y="6271"/>
                  <a:pt x="6867" y="6271"/>
                </a:cubicBezTo>
                <a:cubicBezTo>
                  <a:pt x="6867" y="6271"/>
                  <a:pt x="7896" y="6244"/>
                  <a:pt x="8140" y="5905"/>
                </a:cubicBezTo>
                <a:cubicBezTo>
                  <a:pt x="8397" y="5540"/>
                  <a:pt x="7368" y="5038"/>
                  <a:pt x="6000" y="4890"/>
                </a:cubicBezTo>
                <a:cubicBezTo>
                  <a:pt x="6975" y="4551"/>
                  <a:pt x="7680" y="3630"/>
                  <a:pt x="7693" y="2533"/>
                </a:cubicBezTo>
                <a:cubicBezTo>
                  <a:pt x="7693" y="2452"/>
                  <a:pt x="7680" y="2371"/>
                  <a:pt x="7680" y="2290"/>
                </a:cubicBezTo>
                <a:cubicBezTo>
                  <a:pt x="7680" y="2262"/>
                  <a:pt x="7680" y="2235"/>
                  <a:pt x="7666" y="2221"/>
                </a:cubicBezTo>
                <a:cubicBezTo>
                  <a:pt x="7666" y="2167"/>
                  <a:pt x="7653" y="2113"/>
                  <a:pt x="7653" y="2059"/>
                </a:cubicBezTo>
                <a:cubicBezTo>
                  <a:pt x="7638" y="2032"/>
                  <a:pt x="7638" y="2005"/>
                  <a:pt x="7625" y="1978"/>
                </a:cubicBezTo>
                <a:cubicBezTo>
                  <a:pt x="7611" y="1923"/>
                  <a:pt x="7611" y="1883"/>
                  <a:pt x="7598" y="1829"/>
                </a:cubicBezTo>
                <a:cubicBezTo>
                  <a:pt x="7584" y="1802"/>
                  <a:pt x="7571" y="1775"/>
                  <a:pt x="7571" y="1748"/>
                </a:cubicBezTo>
                <a:cubicBezTo>
                  <a:pt x="7557" y="1694"/>
                  <a:pt x="7530" y="1652"/>
                  <a:pt x="7517" y="1598"/>
                </a:cubicBezTo>
                <a:cubicBezTo>
                  <a:pt x="7503" y="1585"/>
                  <a:pt x="7503" y="1558"/>
                  <a:pt x="7490" y="1531"/>
                </a:cubicBezTo>
                <a:cubicBezTo>
                  <a:pt x="7463" y="1463"/>
                  <a:pt x="7422" y="1396"/>
                  <a:pt x="7395" y="1327"/>
                </a:cubicBezTo>
                <a:cubicBezTo>
                  <a:pt x="7382" y="1327"/>
                  <a:pt x="7382" y="1314"/>
                  <a:pt x="7368" y="1300"/>
                </a:cubicBezTo>
                <a:cubicBezTo>
                  <a:pt x="7341" y="1246"/>
                  <a:pt x="7313" y="1192"/>
                  <a:pt x="7273" y="1138"/>
                </a:cubicBezTo>
                <a:cubicBezTo>
                  <a:pt x="7259" y="1125"/>
                  <a:pt x="7246" y="1098"/>
                  <a:pt x="7232" y="1071"/>
                </a:cubicBezTo>
                <a:cubicBezTo>
                  <a:pt x="7205" y="1030"/>
                  <a:pt x="7178" y="1002"/>
                  <a:pt x="7151" y="962"/>
                </a:cubicBezTo>
                <a:cubicBezTo>
                  <a:pt x="7124" y="935"/>
                  <a:pt x="7111" y="908"/>
                  <a:pt x="7084" y="894"/>
                </a:cubicBezTo>
                <a:cubicBezTo>
                  <a:pt x="7057" y="854"/>
                  <a:pt x="7030" y="827"/>
                  <a:pt x="7003" y="800"/>
                </a:cubicBezTo>
                <a:cubicBezTo>
                  <a:pt x="6975" y="773"/>
                  <a:pt x="6961" y="746"/>
                  <a:pt x="6934" y="719"/>
                </a:cubicBezTo>
                <a:cubicBezTo>
                  <a:pt x="6907" y="692"/>
                  <a:pt x="6867" y="664"/>
                  <a:pt x="6840" y="637"/>
                </a:cubicBezTo>
                <a:cubicBezTo>
                  <a:pt x="6813" y="623"/>
                  <a:pt x="6799" y="596"/>
                  <a:pt x="6772" y="569"/>
                </a:cubicBezTo>
                <a:cubicBezTo>
                  <a:pt x="6718" y="542"/>
                  <a:pt x="6677" y="502"/>
                  <a:pt x="6636" y="475"/>
                </a:cubicBezTo>
                <a:lnTo>
                  <a:pt x="6515" y="394"/>
                </a:lnTo>
                <a:cubicBezTo>
                  <a:pt x="6488" y="379"/>
                  <a:pt x="6447" y="352"/>
                  <a:pt x="6420" y="325"/>
                </a:cubicBezTo>
                <a:cubicBezTo>
                  <a:pt x="6380" y="312"/>
                  <a:pt x="6352" y="298"/>
                  <a:pt x="6311" y="285"/>
                </a:cubicBezTo>
                <a:cubicBezTo>
                  <a:pt x="6284" y="258"/>
                  <a:pt x="6244" y="244"/>
                  <a:pt x="6217" y="231"/>
                </a:cubicBezTo>
                <a:cubicBezTo>
                  <a:pt x="6176" y="217"/>
                  <a:pt x="6149" y="204"/>
                  <a:pt x="6109" y="190"/>
                </a:cubicBezTo>
                <a:cubicBezTo>
                  <a:pt x="6082" y="177"/>
                  <a:pt x="6040" y="163"/>
                  <a:pt x="6000" y="150"/>
                </a:cubicBezTo>
                <a:cubicBezTo>
                  <a:pt x="5973" y="136"/>
                  <a:pt x="5932" y="123"/>
                  <a:pt x="5892" y="109"/>
                </a:cubicBezTo>
                <a:lnTo>
                  <a:pt x="5878" y="109"/>
                </a:lnTo>
                <a:cubicBezTo>
                  <a:pt x="5661" y="41"/>
                  <a:pt x="5432" y="14"/>
                  <a:pt x="5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0"/>
          <p:cNvSpPr/>
          <p:nvPr/>
        </p:nvSpPr>
        <p:spPr>
          <a:xfrm>
            <a:off x="4343567" y="1743776"/>
            <a:ext cx="456865" cy="958499"/>
          </a:xfrm>
          <a:custGeom>
            <a:rect b="b" l="l" r="r" t="t"/>
            <a:pathLst>
              <a:path extrusionOk="0" h="23273" w="11093">
                <a:moveTo>
                  <a:pt x="5486" y="0"/>
                </a:moveTo>
                <a:cubicBezTo>
                  <a:pt x="5147" y="0"/>
                  <a:pt x="4876" y="285"/>
                  <a:pt x="4890" y="610"/>
                </a:cubicBezTo>
                <a:cubicBezTo>
                  <a:pt x="4890" y="854"/>
                  <a:pt x="5038" y="1057"/>
                  <a:pt x="5242" y="1152"/>
                </a:cubicBezTo>
                <a:cubicBezTo>
                  <a:pt x="4632" y="1680"/>
                  <a:pt x="2899" y="3346"/>
                  <a:pt x="2534" y="4375"/>
                </a:cubicBezTo>
                <a:cubicBezTo>
                  <a:pt x="1924" y="6122"/>
                  <a:pt x="2940" y="7259"/>
                  <a:pt x="3211" y="7855"/>
                </a:cubicBezTo>
                <a:cubicBezTo>
                  <a:pt x="3238" y="7923"/>
                  <a:pt x="3278" y="8018"/>
                  <a:pt x="3319" y="8099"/>
                </a:cubicBezTo>
                <a:lnTo>
                  <a:pt x="3346" y="8153"/>
                </a:lnTo>
                <a:cubicBezTo>
                  <a:pt x="3346" y="8153"/>
                  <a:pt x="2940" y="8574"/>
                  <a:pt x="3400" y="8776"/>
                </a:cubicBezTo>
                <a:cubicBezTo>
                  <a:pt x="3400" y="8926"/>
                  <a:pt x="3413" y="9169"/>
                  <a:pt x="3413" y="9169"/>
                </a:cubicBezTo>
                <a:cubicBezTo>
                  <a:pt x="3413" y="9169"/>
                  <a:pt x="2655" y="9480"/>
                  <a:pt x="2940" y="10157"/>
                </a:cubicBezTo>
                <a:cubicBezTo>
                  <a:pt x="1613" y="10347"/>
                  <a:pt x="1748" y="11336"/>
                  <a:pt x="3522" y="11363"/>
                </a:cubicBezTo>
                <a:cubicBezTo>
                  <a:pt x="3807" y="13570"/>
                  <a:pt x="3847" y="16008"/>
                  <a:pt x="2777" y="17783"/>
                </a:cubicBezTo>
                <a:cubicBezTo>
                  <a:pt x="2735" y="17769"/>
                  <a:pt x="2699" y="17763"/>
                  <a:pt x="2667" y="17763"/>
                </a:cubicBezTo>
                <a:cubicBezTo>
                  <a:pt x="2475" y="17763"/>
                  <a:pt x="2458" y="17989"/>
                  <a:pt x="2411" y="18175"/>
                </a:cubicBezTo>
                <a:cubicBezTo>
                  <a:pt x="2371" y="18406"/>
                  <a:pt x="1896" y="18947"/>
                  <a:pt x="1098" y="19448"/>
                </a:cubicBezTo>
                <a:cubicBezTo>
                  <a:pt x="298" y="19949"/>
                  <a:pt x="231" y="20342"/>
                  <a:pt x="488" y="20802"/>
                </a:cubicBezTo>
                <a:cubicBezTo>
                  <a:pt x="732" y="21263"/>
                  <a:pt x="1030" y="21398"/>
                  <a:pt x="1030" y="21398"/>
                </a:cubicBezTo>
                <a:lnTo>
                  <a:pt x="1030" y="21547"/>
                </a:lnTo>
                <a:cubicBezTo>
                  <a:pt x="1030" y="21547"/>
                  <a:pt x="0" y="21981"/>
                  <a:pt x="0" y="22468"/>
                </a:cubicBezTo>
                <a:cubicBezTo>
                  <a:pt x="14" y="22911"/>
                  <a:pt x="1153" y="23272"/>
                  <a:pt x="4763" y="23272"/>
                </a:cubicBezTo>
                <a:cubicBezTo>
                  <a:pt x="5010" y="23272"/>
                  <a:pt x="5269" y="23270"/>
                  <a:pt x="5540" y="23267"/>
                </a:cubicBezTo>
                <a:cubicBezTo>
                  <a:pt x="5812" y="23270"/>
                  <a:pt x="6071" y="23272"/>
                  <a:pt x="6319" y="23272"/>
                </a:cubicBezTo>
                <a:cubicBezTo>
                  <a:pt x="9940" y="23272"/>
                  <a:pt x="11079" y="22911"/>
                  <a:pt x="11093" y="22468"/>
                </a:cubicBezTo>
                <a:cubicBezTo>
                  <a:pt x="11093" y="21981"/>
                  <a:pt x="10049" y="21547"/>
                  <a:pt x="10049" y="21547"/>
                </a:cubicBezTo>
                <a:cubicBezTo>
                  <a:pt x="10049" y="21547"/>
                  <a:pt x="10049" y="21425"/>
                  <a:pt x="10063" y="21398"/>
                </a:cubicBezTo>
                <a:cubicBezTo>
                  <a:pt x="10063" y="21398"/>
                  <a:pt x="10347" y="21263"/>
                  <a:pt x="10605" y="20802"/>
                </a:cubicBezTo>
                <a:cubicBezTo>
                  <a:pt x="10849" y="20342"/>
                  <a:pt x="10795" y="19949"/>
                  <a:pt x="9995" y="19448"/>
                </a:cubicBezTo>
                <a:cubicBezTo>
                  <a:pt x="9197" y="18947"/>
                  <a:pt x="8722" y="18406"/>
                  <a:pt x="8668" y="18175"/>
                </a:cubicBezTo>
                <a:cubicBezTo>
                  <a:pt x="8633" y="17989"/>
                  <a:pt x="8618" y="17763"/>
                  <a:pt x="8426" y="17763"/>
                </a:cubicBezTo>
                <a:cubicBezTo>
                  <a:pt x="8394" y="17763"/>
                  <a:pt x="8358" y="17769"/>
                  <a:pt x="8316" y="17783"/>
                </a:cubicBezTo>
                <a:cubicBezTo>
                  <a:pt x="7246" y="16008"/>
                  <a:pt x="7286" y="13570"/>
                  <a:pt x="7571" y="11363"/>
                </a:cubicBezTo>
                <a:cubicBezTo>
                  <a:pt x="9332" y="11336"/>
                  <a:pt x="9480" y="10347"/>
                  <a:pt x="8153" y="10157"/>
                </a:cubicBezTo>
                <a:cubicBezTo>
                  <a:pt x="8438" y="9480"/>
                  <a:pt x="7680" y="9169"/>
                  <a:pt x="7680" y="9169"/>
                </a:cubicBezTo>
                <a:cubicBezTo>
                  <a:pt x="7680" y="9169"/>
                  <a:pt x="7680" y="8926"/>
                  <a:pt x="7693" y="8776"/>
                </a:cubicBezTo>
                <a:cubicBezTo>
                  <a:pt x="8153" y="8574"/>
                  <a:pt x="7747" y="8153"/>
                  <a:pt x="7747" y="8153"/>
                </a:cubicBezTo>
                <a:lnTo>
                  <a:pt x="7774" y="8099"/>
                </a:lnTo>
                <a:cubicBezTo>
                  <a:pt x="7815" y="8018"/>
                  <a:pt x="7855" y="7923"/>
                  <a:pt x="7882" y="7855"/>
                </a:cubicBezTo>
                <a:cubicBezTo>
                  <a:pt x="8153" y="7259"/>
                  <a:pt x="9169" y="6122"/>
                  <a:pt x="8546" y="4375"/>
                </a:cubicBezTo>
                <a:cubicBezTo>
                  <a:pt x="8180" y="3346"/>
                  <a:pt x="6461" y="1680"/>
                  <a:pt x="5851" y="1152"/>
                </a:cubicBezTo>
                <a:cubicBezTo>
                  <a:pt x="6055" y="1057"/>
                  <a:pt x="6203" y="854"/>
                  <a:pt x="6203" y="610"/>
                </a:cubicBezTo>
                <a:cubicBezTo>
                  <a:pt x="6217" y="285"/>
                  <a:pt x="5946" y="0"/>
                  <a:pt x="56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0"/>
          <p:cNvSpPr/>
          <p:nvPr/>
        </p:nvSpPr>
        <p:spPr>
          <a:xfrm>
            <a:off x="1809226" y="1938540"/>
            <a:ext cx="384297" cy="568971"/>
          </a:xfrm>
          <a:custGeom>
            <a:rect b="b" l="l" r="r" t="t"/>
            <a:pathLst>
              <a:path extrusionOk="0" h="13815" w="9331">
                <a:moveTo>
                  <a:pt x="5593" y="1"/>
                </a:moveTo>
                <a:lnTo>
                  <a:pt x="4456" y="15"/>
                </a:lnTo>
                <a:lnTo>
                  <a:pt x="3128" y="15"/>
                </a:lnTo>
                <a:lnTo>
                  <a:pt x="3128" y="461"/>
                </a:lnTo>
                <a:lnTo>
                  <a:pt x="2830" y="461"/>
                </a:lnTo>
                <a:lnTo>
                  <a:pt x="2830" y="15"/>
                </a:lnTo>
                <a:lnTo>
                  <a:pt x="1043" y="15"/>
                </a:lnTo>
                <a:lnTo>
                  <a:pt x="1043" y="1315"/>
                </a:lnTo>
                <a:cubicBezTo>
                  <a:pt x="1043" y="1315"/>
                  <a:pt x="1747" y="1721"/>
                  <a:pt x="1882" y="1734"/>
                </a:cubicBezTo>
                <a:cubicBezTo>
                  <a:pt x="1626" y="1761"/>
                  <a:pt x="1503" y="2019"/>
                  <a:pt x="2018" y="2073"/>
                </a:cubicBezTo>
                <a:cubicBezTo>
                  <a:pt x="2018" y="2073"/>
                  <a:pt x="2384" y="7003"/>
                  <a:pt x="1301" y="9643"/>
                </a:cubicBezTo>
                <a:cubicBezTo>
                  <a:pt x="759" y="10957"/>
                  <a:pt x="1" y="11377"/>
                  <a:pt x="732" y="11918"/>
                </a:cubicBezTo>
                <a:lnTo>
                  <a:pt x="732" y="12162"/>
                </a:lnTo>
                <a:lnTo>
                  <a:pt x="732" y="12230"/>
                </a:lnTo>
                <a:lnTo>
                  <a:pt x="732" y="12433"/>
                </a:lnTo>
                <a:lnTo>
                  <a:pt x="732" y="12501"/>
                </a:lnTo>
                <a:cubicBezTo>
                  <a:pt x="732" y="12501"/>
                  <a:pt x="55" y="12691"/>
                  <a:pt x="55" y="13083"/>
                </a:cubicBezTo>
                <a:cubicBezTo>
                  <a:pt x="55" y="13449"/>
                  <a:pt x="501" y="13814"/>
                  <a:pt x="4497" y="13814"/>
                </a:cubicBezTo>
                <a:lnTo>
                  <a:pt x="4781" y="13814"/>
                </a:lnTo>
                <a:cubicBezTo>
                  <a:pt x="8220" y="13801"/>
                  <a:pt x="9331" y="13435"/>
                  <a:pt x="9168" y="12989"/>
                </a:cubicBezTo>
                <a:cubicBezTo>
                  <a:pt x="9020" y="12583"/>
                  <a:pt x="8275" y="12487"/>
                  <a:pt x="8275" y="12487"/>
                </a:cubicBezTo>
                <a:lnTo>
                  <a:pt x="8275" y="12447"/>
                </a:lnTo>
                <a:lnTo>
                  <a:pt x="8275" y="12339"/>
                </a:lnTo>
                <a:lnTo>
                  <a:pt x="8275" y="12312"/>
                </a:lnTo>
                <a:lnTo>
                  <a:pt x="8275" y="12000"/>
                </a:lnTo>
                <a:lnTo>
                  <a:pt x="8275" y="11905"/>
                </a:lnTo>
                <a:cubicBezTo>
                  <a:pt x="8830" y="11702"/>
                  <a:pt x="8843" y="11228"/>
                  <a:pt x="7991" y="10022"/>
                </a:cubicBezTo>
                <a:cubicBezTo>
                  <a:pt x="6853" y="8424"/>
                  <a:pt x="6609" y="3468"/>
                  <a:pt x="6731" y="2059"/>
                </a:cubicBezTo>
                <a:cubicBezTo>
                  <a:pt x="7029" y="1965"/>
                  <a:pt x="6920" y="1788"/>
                  <a:pt x="6745" y="1721"/>
                </a:cubicBezTo>
                <a:cubicBezTo>
                  <a:pt x="6826" y="1694"/>
                  <a:pt x="7097" y="1518"/>
                  <a:pt x="7287" y="1409"/>
                </a:cubicBezTo>
                <a:cubicBezTo>
                  <a:pt x="7381" y="1342"/>
                  <a:pt x="7449" y="1301"/>
                  <a:pt x="7449" y="1301"/>
                </a:cubicBezTo>
                <a:lnTo>
                  <a:pt x="7449" y="1"/>
                </a:lnTo>
                <a:lnTo>
                  <a:pt x="5824" y="1"/>
                </a:lnTo>
                <a:lnTo>
                  <a:pt x="5824" y="421"/>
                </a:lnTo>
                <a:lnTo>
                  <a:pt x="5607" y="421"/>
                </a:lnTo>
                <a:lnTo>
                  <a:pt x="55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50"/>
          <p:cNvGrpSpPr/>
          <p:nvPr/>
        </p:nvGrpSpPr>
        <p:grpSpPr>
          <a:xfrm>
            <a:off x="815900" y="681625"/>
            <a:ext cx="7512200" cy="179100"/>
            <a:chOff x="815900" y="681625"/>
            <a:chExt cx="7512200" cy="179100"/>
          </a:xfrm>
        </p:grpSpPr>
        <p:sp>
          <p:nvSpPr>
            <p:cNvPr id="551" name="Google Shape;551;p50"/>
            <p:cNvSpPr/>
            <p:nvPr/>
          </p:nvSpPr>
          <p:spPr>
            <a:xfrm>
              <a:off x="8159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81490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3" name="Google Shape;553;p50"/>
          <p:cNvPicPr preferRelativeResize="0"/>
          <p:nvPr/>
        </p:nvPicPr>
        <p:blipFill rotWithShape="1">
          <a:blip r:embed="rId3">
            <a:alphaModFix/>
          </a:blip>
          <a:srcRect b="4000" l="8309" r="8929" t="5689"/>
          <a:stretch/>
        </p:blipFill>
        <p:spPr>
          <a:xfrm>
            <a:off x="963900" y="1008750"/>
            <a:ext cx="5504302" cy="182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900" y="2983050"/>
            <a:ext cx="6862950" cy="17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0"/>
          <p:cNvSpPr/>
          <p:nvPr/>
        </p:nvSpPr>
        <p:spPr>
          <a:xfrm>
            <a:off x="6667600" y="977625"/>
            <a:ext cx="1660500" cy="8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Rock, Paper, Scissors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56" name="Google Shape;556;p50"/>
          <p:cNvSpPr/>
          <p:nvPr/>
        </p:nvSpPr>
        <p:spPr>
          <a:xfrm>
            <a:off x="6800200" y="1838700"/>
            <a:ext cx="1527900" cy="114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Colonel Blotto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1"/>
          <p:cNvSpPr/>
          <p:nvPr/>
        </p:nvSpPr>
        <p:spPr>
          <a:xfrm>
            <a:off x="5777625" y="290625"/>
            <a:ext cx="2977200" cy="1611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Our model works for a random payoff matrix that a user can provide, to verify the convergence we also provide sample optimal strategy.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62" name="Google Shape;5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5" y="396332"/>
            <a:ext cx="5124926" cy="312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900" y="2217325"/>
            <a:ext cx="5212574" cy="258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"/>
          <p:cNvSpPr txBox="1"/>
          <p:nvPr/>
        </p:nvSpPr>
        <p:spPr>
          <a:xfrm>
            <a:off x="2178025" y="723700"/>
            <a:ext cx="47880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523E32"/>
                </a:solidFill>
                <a:latin typeface="Oranienbaum"/>
                <a:ea typeface="Oranienbaum"/>
                <a:cs typeface="Oranienbaum"/>
                <a:sym typeface="Oranienbaum"/>
              </a:rPr>
              <a:t>Thank You</a:t>
            </a:r>
            <a:endParaRPr b="1" sz="6000">
              <a:solidFill>
                <a:srgbClr val="523E32"/>
              </a:solidFill>
              <a:latin typeface="Oranienbaum"/>
              <a:ea typeface="Oranienbaum"/>
              <a:cs typeface="Oranienbaum"/>
              <a:sym typeface="Oranienbaum"/>
            </a:endParaRPr>
          </a:p>
        </p:txBody>
      </p:sp>
      <p:sp>
        <p:nvSpPr>
          <p:cNvPr id="569" name="Google Shape;569;p52"/>
          <p:cNvSpPr txBox="1"/>
          <p:nvPr/>
        </p:nvSpPr>
        <p:spPr>
          <a:xfrm>
            <a:off x="2063825" y="2640900"/>
            <a:ext cx="1751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23E32"/>
                </a:solidFill>
                <a:latin typeface="Anaheim"/>
                <a:ea typeface="Anaheim"/>
                <a:cs typeface="Anaheim"/>
                <a:sym typeface="Anaheim"/>
              </a:rPr>
              <a:t> Pratim Chowdhary</a:t>
            </a:r>
            <a:endParaRPr sz="1600">
              <a:solidFill>
                <a:srgbClr val="523E3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23E3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23E32"/>
                </a:solidFill>
                <a:latin typeface="Anaheim"/>
                <a:ea typeface="Anaheim"/>
                <a:cs typeface="Anaheim"/>
                <a:sym typeface="Anaheim"/>
              </a:rPr>
              <a:t>Hardik</a:t>
            </a:r>
            <a:endParaRPr sz="1600">
              <a:solidFill>
                <a:srgbClr val="523E3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70" name="Google Shape;570;p52"/>
          <p:cNvSpPr txBox="1"/>
          <p:nvPr/>
        </p:nvSpPr>
        <p:spPr>
          <a:xfrm>
            <a:off x="2274450" y="1706450"/>
            <a:ext cx="45951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523E32"/>
                </a:solidFill>
                <a:latin typeface="Oranienbaum"/>
                <a:ea typeface="Oranienbaum"/>
                <a:cs typeface="Oranienbaum"/>
                <a:sym typeface="Oranienbaum"/>
              </a:rPr>
              <a:t>Q &amp; A</a:t>
            </a:r>
            <a:endParaRPr b="1" i="1" sz="2800">
              <a:solidFill>
                <a:srgbClr val="523E32"/>
              </a:solidFill>
              <a:latin typeface="Oranienbaum"/>
              <a:ea typeface="Oranienbaum"/>
              <a:cs typeface="Oranienbaum"/>
              <a:sym typeface="Oranienbaum"/>
            </a:endParaRPr>
          </a:p>
        </p:txBody>
      </p:sp>
      <p:pic>
        <p:nvPicPr>
          <p:cNvPr id="571" name="Google Shape;5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050" y="3047050"/>
            <a:ext cx="1160491" cy="11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050" y="3047050"/>
            <a:ext cx="1160500" cy="1135267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2"/>
          <p:cNvSpPr txBox="1"/>
          <p:nvPr/>
        </p:nvSpPr>
        <p:spPr>
          <a:xfrm>
            <a:off x="5450850" y="2640900"/>
            <a:ext cx="13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23E32"/>
                </a:solidFill>
                <a:latin typeface="Anaheim"/>
                <a:ea typeface="Anaheim"/>
                <a:cs typeface="Anaheim"/>
                <a:sym typeface="Anaheim"/>
              </a:rPr>
              <a:t>Sarah Nam</a:t>
            </a:r>
            <a:endParaRPr sz="1600">
              <a:solidFill>
                <a:srgbClr val="523E3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74" name="Google Shape;57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075" y="3047050"/>
            <a:ext cx="1160500" cy="117972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2"/>
          <p:cNvSpPr txBox="1"/>
          <p:nvPr/>
        </p:nvSpPr>
        <p:spPr>
          <a:xfrm>
            <a:off x="3919775" y="2640900"/>
            <a:ext cx="13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23E32"/>
                </a:solidFill>
                <a:latin typeface="Anaheim"/>
                <a:ea typeface="Anaheim"/>
                <a:cs typeface="Anaheim"/>
                <a:sym typeface="Anaheim"/>
              </a:rPr>
              <a:t>Hardik Gupta</a:t>
            </a:r>
            <a:endParaRPr sz="1600">
              <a:solidFill>
                <a:srgbClr val="523E3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>
            <p:ph type="title"/>
          </p:nvPr>
        </p:nvSpPr>
        <p:spPr>
          <a:xfrm>
            <a:off x="4820350" y="2659450"/>
            <a:ext cx="318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Background</a:t>
            </a:r>
            <a:endParaRPr sz="4000"/>
          </a:p>
        </p:txBody>
      </p:sp>
      <p:sp>
        <p:nvSpPr>
          <p:cNvPr id="343" name="Google Shape;343;p32"/>
          <p:cNvSpPr txBox="1"/>
          <p:nvPr>
            <p:ph idx="2" type="title"/>
          </p:nvPr>
        </p:nvSpPr>
        <p:spPr>
          <a:xfrm>
            <a:off x="4820350" y="887025"/>
            <a:ext cx="3185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44" name="Google Shape;344;p32"/>
          <p:cNvGrpSpPr/>
          <p:nvPr/>
        </p:nvGrpSpPr>
        <p:grpSpPr>
          <a:xfrm>
            <a:off x="5196100" y="1779225"/>
            <a:ext cx="2433900" cy="179100"/>
            <a:chOff x="5196100" y="2297550"/>
            <a:chExt cx="2433900" cy="179100"/>
          </a:xfrm>
        </p:grpSpPr>
        <p:sp>
          <p:nvSpPr>
            <p:cNvPr id="345" name="Google Shape;345;p32"/>
            <p:cNvSpPr/>
            <p:nvPr/>
          </p:nvSpPr>
          <p:spPr>
            <a:xfrm>
              <a:off x="51961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74509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 and Trial - Solving a Payoff Matrix</a:t>
            </a:r>
            <a:endParaRPr/>
          </a:p>
        </p:txBody>
      </p:sp>
      <p:sp>
        <p:nvSpPr>
          <p:cNvPr id="352" name="Google Shape;352;p33"/>
          <p:cNvSpPr txBox="1"/>
          <p:nvPr>
            <p:ph idx="1" type="body"/>
          </p:nvPr>
        </p:nvSpPr>
        <p:spPr>
          <a:xfrm>
            <a:off x="452700" y="1692550"/>
            <a:ext cx="4655400" cy="23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Basic human technique to grasp task completion.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Example: A puppy sits when owner gives a treat.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Example: Beginning of this class, how did everyone solve the Nim Game? Guess? Learning after seeing outcomes.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a machine learning model how to solve a payoff matrix?</a:t>
            </a:r>
            <a:endParaRPr/>
          </a:p>
          <a:p>
            <a:pPr indent="0" lvl="0" marL="241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 sz="1800"/>
          </a:p>
        </p:txBody>
      </p:sp>
      <p:grpSp>
        <p:nvGrpSpPr>
          <p:cNvPr id="353" name="Google Shape;353;p33"/>
          <p:cNvGrpSpPr/>
          <p:nvPr/>
        </p:nvGrpSpPr>
        <p:grpSpPr>
          <a:xfrm>
            <a:off x="5673099" y="1739783"/>
            <a:ext cx="2750902" cy="2277618"/>
            <a:chOff x="5673099" y="1739783"/>
            <a:chExt cx="2750902" cy="2277618"/>
          </a:xfrm>
        </p:grpSpPr>
        <p:sp>
          <p:nvSpPr>
            <p:cNvPr id="354" name="Google Shape;354;p33"/>
            <p:cNvSpPr/>
            <p:nvPr/>
          </p:nvSpPr>
          <p:spPr>
            <a:xfrm>
              <a:off x="5673099" y="17397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6251499" y="17397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6829899" y="17397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7408299" y="17397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7986699" y="17397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5673099" y="25522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6251499" y="25522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6829899" y="25522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7408299" y="25522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7986699" y="25522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5673099" y="33647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6251499" y="33647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6829899" y="33647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7408299" y="33647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7986699" y="3364783"/>
              <a:ext cx="437302" cy="652618"/>
            </a:xfrm>
            <a:custGeom>
              <a:rect b="b" l="l" r="r" t="t"/>
              <a:pathLst>
                <a:path extrusionOk="0" h="15846" w="10618">
                  <a:moveTo>
                    <a:pt x="5188" y="0"/>
                  </a:moveTo>
                  <a:cubicBezTo>
                    <a:pt x="3806" y="0"/>
                    <a:pt x="2682" y="1111"/>
                    <a:pt x="2669" y="2505"/>
                  </a:cubicBezTo>
                  <a:cubicBezTo>
                    <a:pt x="2669" y="3603"/>
                    <a:pt x="3373" y="4551"/>
                    <a:pt x="4361" y="4889"/>
                  </a:cubicBezTo>
                  <a:cubicBezTo>
                    <a:pt x="1923" y="5105"/>
                    <a:pt x="1613" y="6080"/>
                    <a:pt x="3400" y="6284"/>
                  </a:cubicBezTo>
                  <a:cubicBezTo>
                    <a:pt x="3576" y="8857"/>
                    <a:pt x="3305" y="11024"/>
                    <a:pt x="2235" y="11822"/>
                  </a:cubicBezTo>
                  <a:cubicBezTo>
                    <a:pt x="1165" y="12622"/>
                    <a:pt x="515" y="12879"/>
                    <a:pt x="488" y="13326"/>
                  </a:cubicBezTo>
                  <a:cubicBezTo>
                    <a:pt x="461" y="13773"/>
                    <a:pt x="746" y="14030"/>
                    <a:pt x="1030" y="14125"/>
                  </a:cubicBezTo>
                  <a:cubicBezTo>
                    <a:pt x="123" y="14531"/>
                    <a:pt x="0" y="14897"/>
                    <a:pt x="231" y="15222"/>
                  </a:cubicBezTo>
                  <a:cubicBezTo>
                    <a:pt x="529" y="15629"/>
                    <a:pt x="1436" y="15791"/>
                    <a:pt x="2790" y="15818"/>
                  </a:cubicBezTo>
                  <a:cubicBezTo>
                    <a:pt x="3373" y="15831"/>
                    <a:pt x="4213" y="15845"/>
                    <a:pt x="5107" y="15845"/>
                  </a:cubicBezTo>
                  <a:lnTo>
                    <a:pt x="6474" y="15845"/>
                  </a:lnTo>
                  <a:cubicBezTo>
                    <a:pt x="6488" y="15845"/>
                    <a:pt x="6515" y="15831"/>
                    <a:pt x="6542" y="15831"/>
                  </a:cubicBezTo>
                  <a:lnTo>
                    <a:pt x="7016" y="15831"/>
                  </a:lnTo>
                  <a:cubicBezTo>
                    <a:pt x="7151" y="15818"/>
                    <a:pt x="7273" y="15818"/>
                    <a:pt x="7395" y="15818"/>
                  </a:cubicBezTo>
                  <a:lnTo>
                    <a:pt x="7436" y="15818"/>
                  </a:lnTo>
                  <a:cubicBezTo>
                    <a:pt x="7557" y="15804"/>
                    <a:pt x="7666" y="15804"/>
                    <a:pt x="7774" y="15791"/>
                  </a:cubicBezTo>
                  <a:lnTo>
                    <a:pt x="7855" y="15791"/>
                  </a:lnTo>
                  <a:cubicBezTo>
                    <a:pt x="7964" y="15791"/>
                    <a:pt x="8086" y="15777"/>
                    <a:pt x="8194" y="15764"/>
                  </a:cubicBezTo>
                  <a:lnTo>
                    <a:pt x="8248" y="15764"/>
                  </a:lnTo>
                  <a:cubicBezTo>
                    <a:pt x="8343" y="15764"/>
                    <a:pt x="8438" y="15750"/>
                    <a:pt x="8532" y="15737"/>
                  </a:cubicBezTo>
                  <a:lnTo>
                    <a:pt x="8586" y="15737"/>
                  </a:lnTo>
                  <a:cubicBezTo>
                    <a:pt x="8682" y="15723"/>
                    <a:pt x="8776" y="15723"/>
                    <a:pt x="8857" y="15710"/>
                  </a:cubicBezTo>
                  <a:cubicBezTo>
                    <a:pt x="8884" y="15710"/>
                    <a:pt x="8899" y="15696"/>
                    <a:pt x="8912" y="15696"/>
                  </a:cubicBezTo>
                  <a:cubicBezTo>
                    <a:pt x="9007" y="15683"/>
                    <a:pt x="9088" y="15669"/>
                    <a:pt x="9169" y="15656"/>
                  </a:cubicBezTo>
                  <a:cubicBezTo>
                    <a:pt x="10510" y="15425"/>
                    <a:pt x="10618" y="14450"/>
                    <a:pt x="9521" y="14206"/>
                  </a:cubicBezTo>
                  <a:cubicBezTo>
                    <a:pt x="10036" y="13773"/>
                    <a:pt x="10226" y="12974"/>
                    <a:pt x="9589" y="12757"/>
                  </a:cubicBezTo>
                  <a:cubicBezTo>
                    <a:pt x="8939" y="12541"/>
                    <a:pt x="7801" y="11850"/>
                    <a:pt x="7178" y="10320"/>
                  </a:cubicBezTo>
                  <a:cubicBezTo>
                    <a:pt x="6596" y="8897"/>
                    <a:pt x="6826" y="6595"/>
                    <a:pt x="6853" y="6297"/>
                  </a:cubicBezTo>
                  <a:cubicBezTo>
                    <a:pt x="6853" y="6270"/>
                    <a:pt x="6867" y="6257"/>
                    <a:pt x="6867" y="6257"/>
                  </a:cubicBezTo>
                  <a:cubicBezTo>
                    <a:pt x="6867" y="6257"/>
                    <a:pt x="7896" y="6243"/>
                    <a:pt x="8140" y="5891"/>
                  </a:cubicBezTo>
                  <a:cubicBezTo>
                    <a:pt x="8397" y="5539"/>
                    <a:pt x="7368" y="5038"/>
                    <a:pt x="6000" y="4889"/>
                  </a:cubicBezTo>
                  <a:cubicBezTo>
                    <a:pt x="6975" y="4551"/>
                    <a:pt x="7680" y="3616"/>
                    <a:pt x="7693" y="2519"/>
                  </a:cubicBezTo>
                  <a:cubicBezTo>
                    <a:pt x="7693" y="2438"/>
                    <a:pt x="7680" y="2370"/>
                    <a:pt x="7680" y="2288"/>
                  </a:cubicBezTo>
                  <a:cubicBezTo>
                    <a:pt x="7680" y="2261"/>
                    <a:pt x="7680" y="2234"/>
                    <a:pt x="7666" y="2207"/>
                  </a:cubicBezTo>
                  <a:cubicBezTo>
                    <a:pt x="7666" y="2153"/>
                    <a:pt x="7653" y="2113"/>
                    <a:pt x="7653" y="2059"/>
                  </a:cubicBezTo>
                  <a:cubicBezTo>
                    <a:pt x="7638" y="2032"/>
                    <a:pt x="7638" y="2004"/>
                    <a:pt x="7625" y="1963"/>
                  </a:cubicBezTo>
                  <a:cubicBezTo>
                    <a:pt x="7611" y="1923"/>
                    <a:pt x="7611" y="1869"/>
                    <a:pt x="7598" y="1828"/>
                  </a:cubicBezTo>
                  <a:cubicBezTo>
                    <a:pt x="7584" y="1801"/>
                    <a:pt x="7571" y="1774"/>
                    <a:pt x="7571" y="1747"/>
                  </a:cubicBezTo>
                  <a:cubicBezTo>
                    <a:pt x="7557" y="1692"/>
                    <a:pt x="7530" y="1652"/>
                    <a:pt x="7517" y="1598"/>
                  </a:cubicBezTo>
                  <a:cubicBezTo>
                    <a:pt x="7503" y="1571"/>
                    <a:pt x="7503" y="1557"/>
                    <a:pt x="7490" y="1530"/>
                  </a:cubicBezTo>
                  <a:cubicBezTo>
                    <a:pt x="7463" y="1463"/>
                    <a:pt x="7422" y="1395"/>
                    <a:pt x="7395" y="1327"/>
                  </a:cubicBezTo>
                  <a:cubicBezTo>
                    <a:pt x="7382" y="1313"/>
                    <a:pt x="7382" y="1300"/>
                    <a:pt x="7368" y="1300"/>
                  </a:cubicBezTo>
                  <a:cubicBezTo>
                    <a:pt x="7341" y="1246"/>
                    <a:pt x="7313" y="1192"/>
                    <a:pt x="7273" y="1138"/>
                  </a:cubicBezTo>
                  <a:cubicBezTo>
                    <a:pt x="7259" y="1111"/>
                    <a:pt x="7246" y="1097"/>
                    <a:pt x="7232" y="1069"/>
                  </a:cubicBezTo>
                  <a:cubicBezTo>
                    <a:pt x="7205" y="1029"/>
                    <a:pt x="7178" y="988"/>
                    <a:pt x="7151" y="961"/>
                  </a:cubicBezTo>
                  <a:cubicBezTo>
                    <a:pt x="7124" y="934"/>
                    <a:pt x="7111" y="907"/>
                    <a:pt x="7084" y="880"/>
                  </a:cubicBezTo>
                  <a:cubicBezTo>
                    <a:pt x="7057" y="853"/>
                    <a:pt x="7030" y="826"/>
                    <a:pt x="7003" y="786"/>
                  </a:cubicBezTo>
                  <a:cubicBezTo>
                    <a:pt x="6975" y="772"/>
                    <a:pt x="6961" y="744"/>
                    <a:pt x="6934" y="717"/>
                  </a:cubicBezTo>
                  <a:cubicBezTo>
                    <a:pt x="6907" y="690"/>
                    <a:pt x="6867" y="663"/>
                    <a:pt x="6840" y="636"/>
                  </a:cubicBezTo>
                  <a:lnTo>
                    <a:pt x="6772" y="569"/>
                  </a:lnTo>
                  <a:cubicBezTo>
                    <a:pt x="6718" y="528"/>
                    <a:pt x="6677" y="501"/>
                    <a:pt x="6636" y="474"/>
                  </a:cubicBezTo>
                  <a:lnTo>
                    <a:pt x="6515" y="392"/>
                  </a:lnTo>
                  <a:cubicBezTo>
                    <a:pt x="6488" y="365"/>
                    <a:pt x="6447" y="352"/>
                    <a:pt x="6420" y="325"/>
                  </a:cubicBezTo>
                  <a:cubicBezTo>
                    <a:pt x="6380" y="311"/>
                    <a:pt x="6352" y="298"/>
                    <a:pt x="6311" y="271"/>
                  </a:cubicBezTo>
                  <a:cubicBezTo>
                    <a:pt x="6284" y="257"/>
                    <a:pt x="6244" y="244"/>
                    <a:pt x="6217" y="230"/>
                  </a:cubicBezTo>
                  <a:cubicBezTo>
                    <a:pt x="6176" y="217"/>
                    <a:pt x="6149" y="203"/>
                    <a:pt x="6109" y="190"/>
                  </a:cubicBezTo>
                  <a:cubicBezTo>
                    <a:pt x="6082" y="176"/>
                    <a:pt x="6040" y="163"/>
                    <a:pt x="6000" y="149"/>
                  </a:cubicBezTo>
                  <a:cubicBezTo>
                    <a:pt x="5973" y="136"/>
                    <a:pt x="5932" y="122"/>
                    <a:pt x="5892" y="109"/>
                  </a:cubicBezTo>
                  <a:cubicBezTo>
                    <a:pt x="5892" y="109"/>
                    <a:pt x="5878" y="109"/>
                    <a:pt x="5865" y="94"/>
                  </a:cubicBezTo>
                  <a:lnTo>
                    <a:pt x="5865" y="94"/>
                  </a:lnTo>
                  <a:cubicBezTo>
                    <a:pt x="5865" y="94"/>
                    <a:pt x="5865" y="102"/>
                    <a:pt x="5870" y="106"/>
                  </a:cubicBezTo>
                  <a:lnTo>
                    <a:pt x="5870" y="106"/>
                  </a:lnTo>
                  <a:cubicBezTo>
                    <a:pt x="5656" y="39"/>
                    <a:pt x="5429" y="0"/>
                    <a:pt x="5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3"/>
          <p:cNvGrpSpPr/>
          <p:nvPr/>
        </p:nvGrpSpPr>
        <p:grpSpPr>
          <a:xfrm>
            <a:off x="815900" y="681625"/>
            <a:ext cx="7512200" cy="179100"/>
            <a:chOff x="815900" y="681625"/>
            <a:chExt cx="7512200" cy="179100"/>
          </a:xfrm>
        </p:grpSpPr>
        <p:sp>
          <p:nvSpPr>
            <p:cNvPr id="370" name="Google Shape;370;p33"/>
            <p:cNvSpPr/>
            <p:nvPr/>
          </p:nvSpPr>
          <p:spPr>
            <a:xfrm>
              <a:off x="8159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81490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897" y="1692550"/>
            <a:ext cx="3688403" cy="2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/>
          <p:nvPr/>
        </p:nvSpPr>
        <p:spPr>
          <a:xfrm>
            <a:off x="4772851" y="1392800"/>
            <a:ext cx="431400" cy="43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34"/>
          <p:cNvGrpSpPr/>
          <p:nvPr/>
        </p:nvGrpSpPr>
        <p:grpSpPr>
          <a:xfrm>
            <a:off x="815900" y="681625"/>
            <a:ext cx="7512200" cy="179100"/>
            <a:chOff x="815900" y="681625"/>
            <a:chExt cx="7512200" cy="179100"/>
          </a:xfrm>
        </p:grpSpPr>
        <p:sp>
          <p:nvSpPr>
            <p:cNvPr id="379" name="Google Shape;379;p34"/>
            <p:cNvSpPr/>
            <p:nvPr/>
          </p:nvSpPr>
          <p:spPr>
            <a:xfrm>
              <a:off x="8159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8149000" y="681625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34"/>
          <p:cNvSpPr txBox="1"/>
          <p:nvPr/>
        </p:nvSpPr>
        <p:spPr>
          <a:xfrm>
            <a:off x="0" y="0"/>
            <a:ext cx="40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825" y="681624"/>
            <a:ext cx="6980351" cy="3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4"/>
          <p:cNvSpPr txBox="1"/>
          <p:nvPr/>
        </p:nvSpPr>
        <p:spPr>
          <a:xfrm>
            <a:off x="1595700" y="4430700"/>
            <a:ext cx="603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Source: https://techvidvan.com/tutorials/reinforcement-learning/</a:t>
            </a:r>
            <a:endParaRPr sz="1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LinearBrain</a:t>
            </a:r>
            <a:endParaRPr/>
          </a:p>
        </p:txBody>
      </p:sp>
      <p:sp>
        <p:nvSpPr>
          <p:cNvPr id="389" name="Google Shape;389;p35"/>
          <p:cNvSpPr txBox="1"/>
          <p:nvPr>
            <p:ph idx="1" type="subTitle"/>
          </p:nvPr>
        </p:nvSpPr>
        <p:spPr>
          <a:xfrm>
            <a:off x="1015050" y="1149950"/>
            <a:ext cx="7113900" cy="3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Basic Decision-Maker: The LinearBrain is like a simple decision-maker that looks at the situation and decides what to do.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Simple Math Brain: It works by doing basic math calculations to figure out the best action to take.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Scores for Actions: It gives each action a score, and the one with the highest score is the chosen action.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Learning from Experience: It learns from experience; if an action leads to something good, it remembers that for next time.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Good for Simple Tasks: It's great for straightforward tasks like navigating a maze or making simple decisions.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Not for Complex Jobs: However, for really complicated tasks, we might need a more advanced decision-making system.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350" y="2528925"/>
            <a:ext cx="3416526" cy="229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/>
        </p:nvSpPr>
        <p:spPr>
          <a:xfrm>
            <a:off x="1004025" y="308275"/>
            <a:ext cx="65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Oranienbaum"/>
                <a:ea typeface="Oranienbaum"/>
                <a:cs typeface="Oranienbaum"/>
                <a:sym typeface="Oranienbaum"/>
              </a:rPr>
              <a:t>LSTM</a:t>
            </a: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(L</a:t>
            </a: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ong Short-Term Memor</a:t>
            </a: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y) is a neural network architecture.</a:t>
            </a:r>
            <a:endParaRPr sz="1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50" y="2779687"/>
            <a:ext cx="4095299" cy="17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6"/>
          <p:cNvSpPr txBox="1"/>
          <p:nvPr/>
        </p:nvSpPr>
        <p:spPr>
          <a:xfrm>
            <a:off x="1004025" y="901975"/>
            <a:ext cx="5874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Handling Sequences: LSTMs are great for tasks where the order of events matters, like predicting what happens next in a story or time series data.</a:t>
            </a:r>
            <a:endParaRPr sz="1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Avoiding Forgetfulness: Unlike some brains that forget quickly, an LSTM is designed to remember important details over a longer sequence of events.</a:t>
            </a:r>
            <a:endParaRPr sz="1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Great for Time Travel: In a way, an LSTM is like a time traveler, using past information to make predictions about the future.</a:t>
            </a:r>
            <a:endParaRPr sz="1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Handling Long-Term Relationships: LSTMs excel in tasks where understanding the relationship between events that are far apart in time is crucial.</a:t>
            </a:r>
            <a:endParaRPr sz="1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37"/>
          <p:cNvGrpSpPr/>
          <p:nvPr/>
        </p:nvGrpSpPr>
        <p:grpSpPr>
          <a:xfrm>
            <a:off x="1254225" y="1779225"/>
            <a:ext cx="2433900" cy="179100"/>
            <a:chOff x="5196100" y="2297550"/>
            <a:chExt cx="2433900" cy="179100"/>
          </a:xfrm>
        </p:grpSpPr>
        <p:sp>
          <p:nvSpPr>
            <p:cNvPr id="403" name="Google Shape;403;p37"/>
            <p:cNvSpPr/>
            <p:nvPr/>
          </p:nvSpPr>
          <p:spPr>
            <a:xfrm>
              <a:off x="51961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7450900" y="2297550"/>
              <a:ext cx="179100" cy="1791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2" type="title"/>
          </p:nvPr>
        </p:nvSpPr>
        <p:spPr>
          <a:xfrm>
            <a:off x="878475" y="887025"/>
            <a:ext cx="3185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878475" y="2659450"/>
            <a:ext cx="318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Implementation</a:t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662675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>
            <p:ph idx="1" type="body"/>
          </p:nvPr>
        </p:nvSpPr>
        <p:spPr>
          <a:xfrm>
            <a:off x="1915650" y="3222900"/>
            <a:ext cx="53127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Code: </a:t>
            </a:r>
            <a:r>
              <a:rPr i="1" lang="en" sz="2000"/>
              <a:t>https://github.com/cpratim/RLGameSolver</a:t>
            </a:r>
            <a:endParaRPr i="1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erican Chess Day by Slidesgo">
  <a:themeElements>
    <a:clrScheme name="Simple Light">
      <a:dk1>
        <a:srgbClr val="523E32"/>
      </a:dk1>
      <a:lt1>
        <a:srgbClr val="816353"/>
      </a:lt1>
      <a:dk2>
        <a:srgbClr val="719972"/>
      </a:dk2>
      <a:lt2>
        <a:srgbClr val="F7F0E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23E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